
<file path=[Content_Types].xml><?xml version="1.0" encoding="utf-8"?>
<Types xmlns="http://schemas.openxmlformats.org/package/2006/content-types">
  <Default ContentType="image/jpeg" Extension="jpg"/>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showSpecialPlsOnTitleSld="0">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Lst>
  <p:sldSz cy="68580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E6D2F40B-2196-43A5-AC1E-3B2CC149E431}">
  <a:tblStyle styleId="{E6D2F40B-2196-43A5-AC1E-3B2CC149E431}"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799" cy="4572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1"/>
              </a:buClr>
              <a:buSzPts val="1400"/>
              <a:buFont typeface="Calibri"/>
              <a:buNone/>
              <a:defRPr b="0" i="0" sz="1200" u="none" cap="none" strike="noStrike">
                <a:solidFill>
                  <a:schemeClr val="dk1"/>
                </a:solidFill>
                <a:latin typeface="Calibri"/>
                <a:ea typeface="Calibri"/>
                <a:cs typeface="Calibri"/>
                <a:sym typeface="Calibri"/>
              </a:defRPr>
            </a:lvl1pPr>
            <a:lvl2pPr indent="0" lvl="1" marL="4572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2pPr>
            <a:lvl3pPr indent="0" lvl="2" marL="9144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3pPr>
            <a:lvl4pPr indent="0" lvl="3" marL="13716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4pPr>
            <a:lvl5pPr indent="0" lvl="4" marL="18288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5pPr>
            <a:lvl6pPr indent="0" lvl="5" marL="22860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6pPr>
            <a:lvl7pPr indent="0" lvl="6" marL="27432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7pPr>
            <a:lvl8pPr indent="0" lvl="7" marL="32004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8pPr>
            <a:lvl9pPr indent="0" lvl="8" marL="36576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2" y="0"/>
            <a:ext cx="2971799" cy="4572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chemeClr val="dk1"/>
              </a:buClr>
              <a:buSzPts val="1400"/>
              <a:buFont typeface="Calibri"/>
              <a:buNone/>
              <a:defRPr b="0" i="0" sz="1200" u="none" cap="none" strike="noStrike">
                <a:solidFill>
                  <a:schemeClr val="dk1"/>
                </a:solidFill>
                <a:latin typeface="Calibri"/>
                <a:ea typeface="Calibri"/>
                <a:cs typeface="Calibri"/>
                <a:sym typeface="Calibri"/>
              </a:defRPr>
            </a:lvl1pPr>
            <a:lvl2pPr indent="0" lvl="1" marL="4572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2pPr>
            <a:lvl3pPr indent="0" lvl="2" marL="9144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3pPr>
            <a:lvl4pPr indent="0" lvl="3" marL="13716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4pPr>
            <a:lvl5pPr indent="0" lvl="4" marL="18288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5pPr>
            <a:lvl6pPr indent="0" lvl="5" marL="22860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6pPr>
            <a:lvl7pPr indent="0" lvl="6" marL="27432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7pPr>
            <a:lvl8pPr indent="0" lvl="7" marL="32004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8pPr>
            <a:lvl9pPr indent="0" lvl="8" marL="36576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0"/>
              </a:spcBef>
              <a:spcAft>
                <a:spcPts val="0"/>
              </a:spcAft>
              <a:buClr>
                <a:schemeClr val="dk1"/>
              </a:buClr>
              <a:buSzPts val="1400"/>
              <a:buFont typeface="Calibri"/>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Clr>
                <a:schemeClr val="dk1"/>
              </a:buClr>
              <a:buSzPts val="1400"/>
              <a:buFont typeface="Calibri"/>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Clr>
                <a:schemeClr val="dk1"/>
              </a:buClr>
              <a:buSzPts val="1400"/>
              <a:buFont typeface="Calibri"/>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Clr>
                <a:schemeClr val="dk1"/>
              </a:buClr>
              <a:buSzPts val="1400"/>
              <a:buFont typeface="Calibri"/>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Clr>
                <a:schemeClr val="dk1"/>
              </a:buClr>
              <a:buSzPts val="1400"/>
              <a:buFont typeface="Calibri"/>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Clr>
                <a:schemeClr val="dk1"/>
              </a:buClr>
              <a:buSzPts val="1400"/>
              <a:buFont typeface="Calibri"/>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Clr>
                <a:schemeClr val="dk1"/>
              </a:buClr>
              <a:buSzPts val="1400"/>
              <a:buFont typeface="Calibri"/>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Clr>
                <a:schemeClr val="dk1"/>
              </a:buClr>
              <a:buSzPts val="1400"/>
              <a:buFont typeface="Calibri"/>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Clr>
                <a:schemeClr val="dk1"/>
              </a:buClr>
              <a:buSzPts val="1400"/>
              <a:buFont typeface="Calibri"/>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799" cy="4572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dk1"/>
              </a:buClr>
              <a:buSzPts val="1400"/>
              <a:buFont typeface="Calibri"/>
              <a:buNone/>
              <a:defRPr b="0" i="0" sz="1200" u="none" cap="none" strike="noStrike">
                <a:solidFill>
                  <a:schemeClr val="dk1"/>
                </a:solidFill>
                <a:latin typeface="Calibri"/>
                <a:ea typeface="Calibri"/>
                <a:cs typeface="Calibri"/>
                <a:sym typeface="Calibri"/>
              </a:defRPr>
            </a:lvl1pPr>
            <a:lvl2pPr indent="0" lvl="1" marL="4572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2pPr>
            <a:lvl3pPr indent="0" lvl="2" marL="9144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3pPr>
            <a:lvl4pPr indent="0" lvl="3" marL="13716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4pPr>
            <a:lvl5pPr indent="0" lvl="4" marL="18288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5pPr>
            <a:lvl6pPr indent="0" lvl="5" marL="22860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6pPr>
            <a:lvl7pPr indent="0" lvl="6" marL="27432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7pPr>
            <a:lvl8pPr indent="0" lvl="7" marL="32004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8pPr>
            <a:lvl9pPr indent="0" lvl="8" marL="36576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2" y="8685213"/>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p4: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Calibri"/>
              <a:buNone/>
            </a:pPr>
            <a:r>
              <a:t/>
            </a:r>
            <a:endParaRPr b="0" i="0" sz="1200" u="none" cap="none" strike="noStrike">
              <a:solidFill>
                <a:schemeClr val="dk1"/>
              </a:solidFill>
              <a:latin typeface="Calibri"/>
              <a:ea typeface="Calibri"/>
              <a:cs typeface="Calibri"/>
              <a:sym typeface="Calibri"/>
            </a:endParaRPr>
          </a:p>
        </p:txBody>
      </p:sp>
      <p:sp>
        <p:nvSpPr>
          <p:cNvPr id="92" name="Google Shape;92;p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871fd55a3a_21_2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871fd55a3a_21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g871fd55a3a_21_27: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Font typeface="Calibri"/>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871fd55a3a_26_2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871fd55a3a_26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g871fd55a3a_26_21: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Font typeface="Calibri"/>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870e541e7b_3_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870e541e7b_3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Different NER models are trained on different domains and thus, have different output</a:t>
            </a:r>
            <a:r>
              <a:rPr lang="en-US">
                <a:latin typeface="Arial"/>
                <a:ea typeface="Arial"/>
                <a:cs typeface="Arial"/>
                <a:sym typeface="Arial"/>
              </a:rPr>
              <a:t>		 	 	 			</a:t>
            </a:r>
            <a:endParaRPr>
              <a:latin typeface="Arial"/>
              <a:ea typeface="Arial"/>
              <a:cs typeface="Arial"/>
              <a:sym typeface="Arial"/>
            </a:endParaRPr>
          </a:p>
          <a:p>
            <a:pPr indent="0" lvl="0" marL="0" rtl="0" algn="l">
              <a:lnSpc>
                <a:spcPct val="115000"/>
              </a:lnSpc>
              <a:spcBef>
                <a:spcPts val="1200"/>
              </a:spcBef>
              <a:spcAft>
                <a:spcPts val="0"/>
              </a:spcAft>
              <a:buNone/>
            </a:pPr>
            <a:r>
              <a:rPr lang="en-US">
                <a:latin typeface="Arial"/>
                <a:ea typeface="Arial"/>
                <a:cs typeface="Arial"/>
                <a:sym typeface="Arial"/>
              </a:rPr>
              <a:t>The latent Dirichlet allocation (LDA) technique is a generative probabilistic model where each document is assumed to have a combination of topics  </a:t>
            </a:r>
            <a:endParaRPr>
              <a:latin typeface="Arial"/>
              <a:ea typeface="Arial"/>
              <a:cs typeface="Arial"/>
              <a:sym typeface="Arial"/>
            </a:endParaRPr>
          </a:p>
          <a:p>
            <a:pPr indent="0" lvl="0" marL="0" rtl="0" algn="l">
              <a:lnSpc>
                <a:spcPct val="115000"/>
              </a:lnSpc>
              <a:spcBef>
                <a:spcPts val="1200"/>
              </a:spcBef>
              <a:spcAft>
                <a:spcPts val="0"/>
              </a:spcAft>
              <a:buNone/>
            </a:pPr>
            <a:r>
              <a:rPr lang="en-US">
                <a:latin typeface="Arial"/>
                <a:ea typeface="Arial"/>
                <a:cs typeface="Arial"/>
                <a:sym typeface="Arial"/>
              </a:rPr>
              <a:t>				</a:t>
            </a:r>
            <a:endParaRPr>
              <a:latin typeface="Arial"/>
              <a:ea typeface="Arial"/>
              <a:cs typeface="Arial"/>
              <a:sym typeface="Arial"/>
            </a:endParaRPr>
          </a:p>
          <a:p>
            <a:pPr indent="0" lvl="0" marL="0" rtl="0" algn="l">
              <a:lnSpc>
                <a:spcPct val="115000"/>
              </a:lnSpc>
              <a:spcBef>
                <a:spcPts val="1200"/>
              </a:spcBef>
              <a:spcAft>
                <a:spcPts val="0"/>
              </a:spcAft>
              <a:buNone/>
            </a:pPr>
            <a:r>
              <a:rPr lang="en-US">
                <a:latin typeface="Arial"/>
                <a:ea typeface="Arial"/>
                <a:cs typeface="Arial"/>
                <a:sym typeface="Arial"/>
              </a:rPr>
              <a:t>			</a:t>
            </a:r>
            <a:endParaRPr>
              <a:latin typeface="Arial"/>
              <a:ea typeface="Arial"/>
              <a:cs typeface="Arial"/>
              <a:sym typeface="Arial"/>
            </a:endParaRPr>
          </a:p>
          <a:p>
            <a:pPr indent="0" lvl="0" marL="0" rtl="0" algn="l">
              <a:lnSpc>
                <a:spcPct val="115000"/>
              </a:lnSpc>
              <a:spcBef>
                <a:spcPts val="1200"/>
              </a:spcBef>
              <a:spcAft>
                <a:spcPts val="0"/>
              </a:spcAft>
              <a:buNone/>
            </a:pPr>
            <a:r>
              <a:rPr lang="en-US">
                <a:latin typeface="Arial"/>
                <a:ea typeface="Arial"/>
                <a:cs typeface="Arial"/>
                <a:sym typeface="Arial"/>
              </a:rPr>
              <a:t>		</a:t>
            </a:r>
            <a:endParaRPr>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t/>
            </a:r>
            <a:endParaRPr>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lang="en-US">
                <a:latin typeface="Arial"/>
                <a:ea typeface="Arial"/>
                <a:cs typeface="Arial"/>
                <a:sym typeface="Arial"/>
              </a:rPr>
              <a:t>				</a:t>
            </a:r>
            <a:endParaRPr>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a:latin typeface="Arial"/>
                <a:ea typeface="Arial"/>
                <a:cs typeface="Arial"/>
                <a:sym typeface="Arial"/>
              </a:rPr>
              <a:t>			</a:t>
            </a:r>
            <a:endParaRPr>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a:latin typeface="Arial"/>
                <a:ea typeface="Arial"/>
                <a:cs typeface="Arial"/>
                <a:sym typeface="Arial"/>
              </a:rPr>
              <a:t>		</a:t>
            </a:r>
            <a:endParaRPr>
              <a:latin typeface="Arial"/>
              <a:ea typeface="Arial"/>
              <a:cs typeface="Arial"/>
              <a:sym typeface="Arial"/>
            </a:endParaRPr>
          </a:p>
          <a:p>
            <a:pPr indent="0" lvl="0" marL="0" rtl="0" algn="l">
              <a:spcBef>
                <a:spcPts val="0"/>
              </a:spcBef>
              <a:spcAft>
                <a:spcPts val="0"/>
              </a:spcAft>
              <a:buNone/>
            </a:pPr>
            <a:r>
              <a:t/>
            </a:r>
            <a:endParaRPr/>
          </a:p>
        </p:txBody>
      </p:sp>
      <p:sp>
        <p:nvSpPr>
          <p:cNvPr id="194" name="Google Shape;194;g870e541e7b_3_1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Font typeface="Calibri"/>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870e541e7b_0_14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870e541e7b_0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g870e541e7b_0_142: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Font typeface="Calibri"/>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870e541e7b_1_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870e541e7b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g870e541e7b_1_7: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Font typeface="Calibri"/>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871fd55a3a_24_7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871fd55a3a_24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g871fd55a3a_24_72: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Font typeface="Calibri"/>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871fd55a3a_26_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871fd55a3a_26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g871fd55a3a_26_14: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Font typeface="Calibri"/>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871fd55a3a_24_3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871fd55a3a_24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150">
              <a:solidFill>
                <a:srgbClr val="555555"/>
              </a:solidFill>
              <a:highlight>
                <a:srgbClr val="FFFFFF"/>
              </a:highlight>
              <a:latin typeface="Arial"/>
              <a:ea typeface="Arial"/>
              <a:cs typeface="Arial"/>
              <a:sym typeface="Arial"/>
            </a:endParaRPr>
          </a:p>
        </p:txBody>
      </p:sp>
      <p:sp>
        <p:nvSpPr>
          <p:cNvPr id="250" name="Google Shape;250;g871fd55a3a_24_34: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Font typeface="Calibri"/>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871fd55a3a_24_4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871fd55a3a_24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g871fd55a3a_24_42: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Font typeface="Calibri"/>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871fd55a3a_24_5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871fd55a3a_24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1350">
                <a:latin typeface="Arial"/>
                <a:ea typeface="Arial"/>
                <a:cs typeface="Arial"/>
                <a:sym typeface="Arial"/>
              </a:rPr>
              <a:t>Our model has two distinctive characteristics: (i) it has a hierarchical structure that mirrors the hierarchical structure of documents; (ii) it has two levels of attention mechanisms applied at the wordand sentence-level, enabling it to attend differentially to more and less important content when constructing the document representation.</a:t>
            </a:r>
            <a:endParaRPr sz="1350">
              <a:latin typeface="Arial"/>
              <a:ea typeface="Arial"/>
              <a:cs typeface="Arial"/>
              <a:sym typeface="Arial"/>
            </a:endParaRPr>
          </a:p>
          <a:p>
            <a:pPr indent="0" lvl="0" marL="0" rtl="0" algn="l">
              <a:spcBef>
                <a:spcPts val="0"/>
              </a:spcBef>
              <a:spcAft>
                <a:spcPts val="0"/>
              </a:spcAft>
              <a:buNone/>
            </a:pPr>
            <a:r>
              <a:t/>
            </a:r>
            <a:endParaRPr sz="1350">
              <a:latin typeface="Arial"/>
              <a:ea typeface="Arial"/>
              <a:cs typeface="Arial"/>
              <a:sym typeface="Arial"/>
            </a:endParaRPr>
          </a:p>
          <a:p>
            <a:pPr indent="0" lvl="0" marL="0" rtl="0" algn="l">
              <a:spcBef>
                <a:spcPts val="0"/>
              </a:spcBef>
              <a:spcAft>
                <a:spcPts val="0"/>
              </a:spcAft>
              <a:buNone/>
            </a:pPr>
            <a:r>
              <a:rPr lang="en-US" sz="1350">
                <a:latin typeface="Arial"/>
                <a:ea typeface="Arial"/>
                <a:cs typeface="Arial"/>
                <a:sym typeface="Arial"/>
              </a:rPr>
              <a:t>Likewise, in an image captioning problem, some regions of the input image may be more relevant for generating the next word in the caption.</a:t>
            </a:r>
            <a:endParaRPr sz="1350">
              <a:latin typeface="Arial"/>
              <a:ea typeface="Arial"/>
              <a:cs typeface="Arial"/>
              <a:sym typeface="Arial"/>
            </a:endParaRPr>
          </a:p>
        </p:txBody>
      </p:sp>
      <p:sp>
        <p:nvSpPr>
          <p:cNvPr id="269" name="Google Shape;269;g871fd55a3a_24_51: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Font typeface="Calibri"/>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871fd55a3a_34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871fd55a3a_3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g871fd55a3a_34_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Font typeface="Calibri"/>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871fd55a3a_24_5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871fd55a3a_24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g871fd55a3a_24_58: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Font typeface="Calibri"/>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871fd55a3a_24_9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Calibri"/>
              <a:buNone/>
            </a:pPr>
            <a:r>
              <a:t/>
            </a:r>
            <a:endParaRPr b="0" i="0" sz="1200" u="none" cap="none" strike="noStrike">
              <a:solidFill>
                <a:schemeClr val="dk1"/>
              </a:solidFill>
              <a:latin typeface="Calibri"/>
              <a:ea typeface="Calibri"/>
              <a:cs typeface="Calibri"/>
              <a:sym typeface="Calibri"/>
            </a:endParaRPr>
          </a:p>
        </p:txBody>
      </p:sp>
      <p:sp>
        <p:nvSpPr>
          <p:cNvPr id="287" name="Google Shape;287;g871fd55a3a_24_9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871fd55a3a_24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871fd55a3a_2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g871fd55a3a_24_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Font typeface="Calibri"/>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870e541e7b_2_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870e541e7b_2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g870e541e7b_2_7: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Font typeface="Calibri"/>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870e541e7b_2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870e541e7b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US" sz="1150">
                <a:solidFill>
                  <a:srgbClr val="555555"/>
                </a:solidFill>
                <a:highlight>
                  <a:srgbClr val="FFFFFF"/>
                </a:highlight>
                <a:latin typeface="Arial"/>
                <a:ea typeface="Arial"/>
                <a:cs typeface="Arial"/>
                <a:sym typeface="Arial"/>
              </a:rPr>
              <a:t>There is an enormous amount of textual material, and it is only growing every single day. Therefore, there is a great need to reduce much of this text data to shorter, focused summaries that capture the salient details, both so we can navigate it more effectively as well as check whether the larger documents contain the information that we are looking for.</a:t>
            </a:r>
            <a:endParaRPr sz="1150">
              <a:solidFill>
                <a:srgbClr val="555555"/>
              </a:solidFill>
              <a:highlight>
                <a:srgbClr val="FFFFFF"/>
              </a:highlight>
              <a:latin typeface="Arial"/>
              <a:ea typeface="Arial"/>
              <a:cs typeface="Arial"/>
              <a:sym typeface="Arial"/>
            </a:endParaRPr>
          </a:p>
          <a:p>
            <a:pPr indent="0" lvl="0" marL="0" rtl="0" algn="l">
              <a:lnSpc>
                <a:spcPct val="100000"/>
              </a:lnSpc>
              <a:spcBef>
                <a:spcPts val="1400"/>
              </a:spcBef>
              <a:spcAft>
                <a:spcPts val="0"/>
              </a:spcAft>
              <a:buNone/>
            </a:pPr>
            <a:r>
              <a:t/>
            </a:r>
            <a:endParaRPr/>
          </a:p>
        </p:txBody>
      </p:sp>
      <p:sp>
        <p:nvSpPr>
          <p:cNvPr id="128" name="Google Shape;128;g870e541e7b_2_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Font typeface="Calibri"/>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p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5" name="Google Shape;135;p7: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Calibri"/>
              <a:buNone/>
            </a:pPr>
            <a:r>
              <a:t/>
            </a:r>
            <a:endParaRPr b="0" i="0" sz="1200" u="none" cap="none" strike="noStrike">
              <a:solidFill>
                <a:schemeClr val="dk1"/>
              </a:solidFill>
              <a:latin typeface="Calibri"/>
              <a:ea typeface="Calibri"/>
              <a:cs typeface="Calibri"/>
              <a:sym typeface="Calibri"/>
            </a:endParaRPr>
          </a:p>
        </p:txBody>
      </p:sp>
      <p:sp>
        <p:nvSpPr>
          <p:cNvPr id="136" name="Google Shape;136;p7:notes"/>
          <p:cNvSpPr txBox="1"/>
          <p:nvPr>
            <p:ph idx="12" type="sldNum"/>
          </p:nvPr>
        </p:nvSpPr>
        <p:spPr>
          <a:xfrm>
            <a:off x="3884612" y="8685213"/>
            <a:ext cx="2971799"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871fd55a3a_21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871fd55a3a_2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g871fd55a3a_21_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Font typeface="Calibri"/>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871fd55a3a_21_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871fd55a3a_2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g871fd55a3a_21_8: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Font typeface="Calibri"/>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871fd55a3a_21_1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871fd55a3a_2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g871fd55a3a_21_16: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Font typeface="Calibri"/>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png"/><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8" name="Shape 18"/>
        <p:cNvGrpSpPr/>
        <p:nvPr/>
      </p:nvGrpSpPr>
      <p:grpSpPr>
        <a:xfrm>
          <a:off x="0" y="0"/>
          <a:ext cx="0" cy="0"/>
          <a:chOff x="0" y="0"/>
          <a:chExt cx="0" cy="0"/>
        </a:xfrm>
      </p:grpSpPr>
      <p:sp>
        <p:nvSpPr>
          <p:cNvPr id="19" name="Google Shape;19;p2"/>
          <p:cNvSpPr txBox="1"/>
          <p:nvPr>
            <p:ph idx="10" type="dt"/>
          </p:nvPr>
        </p:nvSpPr>
        <p:spPr>
          <a:xfrm>
            <a:off x="457200" y="6356350"/>
            <a:ext cx="2133600" cy="3651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888888"/>
              </a:buClr>
              <a:buSzPts val="1400"/>
              <a:buFont typeface="Arial"/>
              <a:buNone/>
              <a:defRPr b="0" i="0" sz="1200" u="none" cap="none" strike="noStrike">
                <a:solidFill>
                  <a:srgbClr val="888888"/>
                </a:solidFill>
                <a:latin typeface="Arial"/>
                <a:ea typeface="Arial"/>
                <a:cs typeface="Arial"/>
                <a:sym typeface="Arial"/>
              </a:defRPr>
            </a:lvl1pPr>
            <a:lvl2pPr indent="0" lvl="1" marL="4572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2pPr>
            <a:lvl3pPr indent="0" lvl="2" marL="9144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3pPr>
            <a:lvl4pPr indent="0" lvl="3" marL="13716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4pPr>
            <a:lvl5pPr indent="0" lvl="4" marL="18288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5pPr>
            <a:lvl6pPr indent="0" lvl="5" marL="22860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6pPr>
            <a:lvl7pPr indent="0" lvl="6" marL="27432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7pPr>
            <a:lvl8pPr indent="0" lvl="7" marL="32004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8pPr>
            <a:lvl9pPr indent="0" lvl="8" marL="36576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9pPr>
          </a:lstStyle>
          <a:p/>
        </p:txBody>
      </p:sp>
      <p:sp>
        <p:nvSpPr>
          <p:cNvPr id="20" name="Google Shape;20;p2"/>
          <p:cNvSpPr txBox="1"/>
          <p:nvPr>
            <p:ph idx="11" type="ftr"/>
          </p:nvPr>
        </p:nvSpPr>
        <p:spPr>
          <a:xfrm>
            <a:off x="3124200" y="6356350"/>
            <a:ext cx="2895600" cy="3651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rgbClr val="888888"/>
              </a:buClr>
              <a:buSzPts val="1400"/>
              <a:buFont typeface="Arial"/>
              <a:buNone/>
              <a:defRPr b="0" i="0" sz="1200" u="none" cap="none" strike="noStrike">
                <a:solidFill>
                  <a:srgbClr val="888888"/>
                </a:solidFill>
                <a:latin typeface="Arial"/>
                <a:ea typeface="Arial"/>
                <a:cs typeface="Arial"/>
                <a:sym typeface="Arial"/>
              </a:defRPr>
            </a:lvl1pPr>
            <a:lvl2pPr indent="0" lvl="1" marL="4572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2pPr>
            <a:lvl3pPr indent="0" lvl="2" marL="9144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3pPr>
            <a:lvl4pPr indent="0" lvl="3" marL="13716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4pPr>
            <a:lvl5pPr indent="0" lvl="4" marL="18288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5pPr>
            <a:lvl6pPr indent="0" lvl="5" marL="22860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6pPr>
            <a:lvl7pPr indent="0" lvl="6" marL="27432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7pPr>
            <a:lvl8pPr indent="0" lvl="7" marL="32004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8pPr>
            <a:lvl9pPr indent="0" lvl="8" marL="36576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9pPr>
          </a:lstStyle>
          <a:p/>
        </p:txBody>
      </p:sp>
      <p:sp>
        <p:nvSpPr>
          <p:cNvPr id="21" name="Google Shape;21;p2"/>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88888"/>
              </a:buClr>
              <a:buFont typeface="Arial"/>
              <a:buNone/>
              <a:defRPr b="0" i="0" sz="12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888888"/>
              </a:buClr>
              <a:buFont typeface="Arial"/>
              <a:buNone/>
              <a:defRPr b="0" i="0" sz="12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888888"/>
              </a:buClr>
              <a:buFont typeface="Arial"/>
              <a:buNone/>
              <a:defRPr b="0" i="0" sz="12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888888"/>
              </a:buClr>
              <a:buFont typeface="Arial"/>
              <a:buNone/>
              <a:defRPr b="0" i="0" sz="12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888888"/>
              </a:buClr>
              <a:buFont typeface="Arial"/>
              <a:buNone/>
              <a:defRPr b="0" i="0" sz="12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888888"/>
              </a:buClr>
              <a:buFont typeface="Arial"/>
              <a:buNone/>
              <a:defRPr b="0" i="0" sz="12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888888"/>
              </a:buClr>
              <a:buFont typeface="Arial"/>
              <a:buNone/>
              <a:defRPr b="0" i="0" sz="12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888888"/>
              </a:buClr>
              <a:buFont typeface="Arial"/>
              <a:buNone/>
              <a:defRPr b="0" i="0" sz="12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888888"/>
              </a:buClr>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2" name="Google Shape;22;p2"/>
          <p:cNvPicPr preferRelativeResize="0"/>
          <p:nvPr/>
        </p:nvPicPr>
        <p:blipFill rotWithShape="1">
          <a:blip r:embed="rId2">
            <a:alphaModFix/>
          </a:blip>
          <a:srcRect b="0" l="0" r="0" t="0"/>
          <a:stretch/>
        </p:blipFill>
        <p:spPr>
          <a:xfrm>
            <a:off x="0" y="3485037"/>
            <a:ext cx="9144000" cy="3372900"/>
          </a:xfrm>
          <a:prstGeom prst="rect">
            <a:avLst/>
          </a:prstGeom>
          <a:noFill/>
          <a:ln>
            <a:noFill/>
          </a:ln>
        </p:spPr>
      </p:pic>
      <p:pic>
        <p:nvPicPr>
          <p:cNvPr id="23" name="Google Shape;23;p2"/>
          <p:cNvPicPr preferRelativeResize="0"/>
          <p:nvPr/>
        </p:nvPicPr>
        <p:blipFill rotWithShape="1">
          <a:blip r:embed="rId3">
            <a:alphaModFix/>
          </a:blip>
          <a:srcRect b="0" l="0" r="0" t="0"/>
          <a:stretch/>
        </p:blipFill>
        <p:spPr>
          <a:xfrm>
            <a:off x="0" y="0"/>
            <a:ext cx="9144000" cy="2261100"/>
          </a:xfrm>
          <a:prstGeom prst="rect">
            <a:avLst/>
          </a:prstGeom>
          <a:noFill/>
          <a:ln>
            <a:noFill/>
          </a:ln>
        </p:spPr>
      </p:pic>
      <p:sp>
        <p:nvSpPr>
          <p:cNvPr id="24" name="Google Shape;24;p2"/>
          <p:cNvSpPr txBox="1"/>
          <p:nvPr>
            <p:ph idx="1" type="subTitle"/>
          </p:nvPr>
        </p:nvSpPr>
        <p:spPr>
          <a:xfrm>
            <a:off x="1385554" y="5105400"/>
            <a:ext cx="6400800" cy="1752600"/>
          </a:xfrm>
          <a:prstGeom prst="rect">
            <a:avLst/>
          </a:prstGeom>
          <a:noFill/>
          <a:ln>
            <a:noFill/>
          </a:ln>
        </p:spPr>
        <p:txBody>
          <a:bodyPr anchorCtr="0" anchor="t" bIns="91425" lIns="91425" spcFirstLastPara="1" rIns="91425" wrap="square" tIns="91425">
            <a:noAutofit/>
          </a:bodyPr>
          <a:lstStyle>
            <a:lvl1pPr indent="0" lvl="0" marL="0" marR="0" rtl="0" algn="ctr">
              <a:lnSpc>
                <a:spcPct val="100000"/>
              </a:lnSpc>
              <a:spcBef>
                <a:spcPts val="640"/>
              </a:spcBef>
              <a:spcAft>
                <a:spcPts val="0"/>
              </a:spcAft>
              <a:buClr>
                <a:schemeClr val="lt2"/>
              </a:buClr>
              <a:buSzPts val="3200"/>
              <a:buFont typeface="Arial"/>
              <a:buNone/>
              <a:defRPr b="0" i="0" sz="3200" u="none" cap="none" strike="noStrike">
                <a:solidFill>
                  <a:schemeClr val="lt2"/>
                </a:solidFill>
                <a:latin typeface="Arial"/>
                <a:ea typeface="Arial"/>
                <a:cs typeface="Arial"/>
                <a:sym typeface="Arial"/>
              </a:defRPr>
            </a:lvl1pPr>
            <a:lvl2pPr indent="0" lvl="1" marL="457200" marR="0" rtl="0" algn="ctr">
              <a:lnSpc>
                <a:spcPct val="100000"/>
              </a:lnSpc>
              <a:spcBef>
                <a:spcPts val="560"/>
              </a:spcBef>
              <a:spcAft>
                <a:spcPts val="0"/>
              </a:spcAft>
              <a:buClr>
                <a:srgbClr val="888888"/>
              </a:buClr>
              <a:buSzPts val="2800"/>
              <a:buFont typeface="Arial"/>
              <a:buNone/>
              <a:defRPr b="0" i="0" sz="2800" u="none" cap="none" strike="noStrike">
                <a:solidFill>
                  <a:srgbClr val="888888"/>
                </a:solidFill>
                <a:latin typeface="Arial"/>
                <a:ea typeface="Arial"/>
                <a:cs typeface="Arial"/>
                <a:sym typeface="Arial"/>
              </a:defRPr>
            </a:lvl2pPr>
            <a:lvl3pPr indent="0" lvl="2" marL="914400" marR="0" rtl="0" algn="ctr">
              <a:lnSpc>
                <a:spcPct val="100000"/>
              </a:lnSpc>
              <a:spcBef>
                <a:spcPts val="480"/>
              </a:spcBef>
              <a:spcAft>
                <a:spcPts val="0"/>
              </a:spcAft>
              <a:buClr>
                <a:srgbClr val="888888"/>
              </a:buClr>
              <a:buSzPts val="2400"/>
              <a:buFont typeface="Arial"/>
              <a:buNone/>
              <a:defRPr b="0" i="0" sz="2400" u="none" cap="none" strike="noStrike">
                <a:solidFill>
                  <a:srgbClr val="888888"/>
                </a:solidFill>
                <a:latin typeface="Arial"/>
                <a:ea typeface="Arial"/>
                <a:cs typeface="Arial"/>
                <a:sym typeface="Arial"/>
              </a:defRPr>
            </a:lvl3pPr>
            <a:lvl4pPr indent="0" lvl="3" marL="1371600" marR="0" rtl="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4pPr>
            <a:lvl5pPr indent="0" lvl="4" marL="1828800" marR="0" rtl="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5pPr>
            <a:lvl6pPr indent="0" lvl="5" marL="2286000" marR="0" rtl="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indent="0" lvl="6" marL="2743200" marR="0" rtl="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indent="0" lvl="7" marL="3200400" marR="0" rtl="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indent="0" lvl="8" marL="3657600" marR="0" rtl="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sp>
        <p:nvSpPr>
          <p:cNvPr id="25" name="Google Shape;25;p2"/>
          <p:cNvSpPr txBox="1"/>
          <p:nvPr>
            <p:ph type="ctrTitle"/>
          </p:nvPr>
        </p:nvSpPr>
        <p:spPr>
          <a:xfrm>
            <a:off x="717518" y="3485037"/>
            <a:ext cx="7772400" cy="14700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chemeClr val="lt1"/>
              </a:buClr>
              <a:buSzPts val="1400"/>
              <a:buFont typeface="Arial"/>
              <a:buNone/>
              <a:defRPr b="1" i="0" sz="4400" u="none" cap="none" strike="noStrike">
                <a:solidFill>
                  <a:schemeClr val="lt1"/>
                </a:solidFill>
                <a:latin typeface="Arial"/>
                <a:ea typeface="Arial"/>
                <a:cs typeface="Arial"/>
                <a:sym typeface="Arial"/>
              </a:defRPr>
            </a:lvl1pPr>
            <a:lvl2pPr indent="0" lvl="1" marL="0" marR="0" rtl="0" algn="l">
              <a:spcBef>
                <a:spcPts val="0"/>
              </a:spcBef>
              <a:spcAft>
                <a:spcPts val="0"/>
              </a:spcAft>
              <a:buSzPts val="1400"/>
              <a:buFont typeface="Arial"/>
              <a:buNone/>
              <a:defRPr sz="1800"/>
            </a:lvl2pPr>
            <a:lvl3pPr indent="0" lvl="2" marL="0" marR="0" rtl="0" algn="l">
              <a:spcBef>
                <a:spcPts val="0"/>
              </a:spcBef>
              <a:spcAft>
                <a:spcPts val="0"/>
              </a:spcAft>
              <a:buSzPts val="1400"/>
              <a:buFont typeface="Arial"/>
              <a:buNone/>
              <a:defRPr sz="1800"/>
            </a:lvl3pPr>
            <a:lvl4pPr indent="0" lvl="3" marL="0" marR="0" rtl="0" algn="l">
              <a:spcBef>
                <a:spcPts val="0"/>
              </a:spcBef>
              <a:spcAft>
                <a:spcPts val="0"/>
              </a:spcAft>
              <a:buSzPts val="1400"/>
              <a:buFont typeface="Arial"/>
              <a:buNone/>
              <a:defRPr sz="1800"/>
            </a:lvl4pPr>
            <a:lvl5pPr indent="0" lvl="4" marL="0" marR="0" rtl="0" algn="l">
              <a:spcBef>
                <a:spcPts val="0"/>
              </a:spcBef>
              <a:spcAft>
                <a:spcPts val="0"/>
              </a:spcAft>
              <a:buSzPts val="1400"/>
              <a:buFont typeface="Arial"/>
              <a:buNone/>
              <a:defRPr sz="1800"/>
            </a:lvl5pPr>
            <a:lvl6pPr indent="0" lvl="5" marL="0" marR="0" rtl="0" algn="l">
              <a:spcBef>
                <a:spcPts val="0"/>
              </a:spcBef>
              <a:spcAft>
                <a:spcPts val="0"/>
              </a:spcAft>
              <a:buSzPts val="1400"/>
              <a:buFont typeface="Arial"/>
              <a:buNone/>
              <a:defRPr sz="1800"/>
            </a:lvl6pPr>
            <a:lvl7pPr indent="0" lvl="6" marL="0" marR="0" rtl="0" algn="l">
              <a:spcBef>
                <a:spcPts val="0"/>
              </a:spcBef>
              <a:spcAft>
                <a:spcPts val="0"/>
              </a:spcAft>
              <a:buSzPts val="1400"/>
              <a:buFont typeface="Arial"/>
              <a:buNone/>
              <a:defRPr sz="1800"/>
            </a:lvl7pPr>
            <a:lvl8pPr indent="0" lvl="7" marL="0" marR="0" rtl="0" algn="l">
              <a:spcBef>
                <a:spcPts val="0"/>
              </a:spcBef>
              <a:spcAft>
                <a:spcPts val="0"/>
              </a:spcAft>
              <a:buSzPts val="1400"/>
              <a:buFont typeface="Arial"/>
              <a:buNone/>
              <a:defRPr sz="1800"/>
            </a:lvl8pPr>
            <a:lvl9pPr indent="0" lvl="8" marL="0" marR="0" rtl="0" algn="l">
              <a:spcBef>
                <a:spcPts val="0"/>
              </a:spcBef>
              <a:spcAft>
                <a:spcPts val="0"/>
              </a:spcAft>
              <a:buSzPts val="1400"/>
              <a:buFont typeface="Arial"/>
              <a:buNone/>
              <a:defRPr sz="1800"/>
            </a:lvl9pPr>
          </a:lstStyle>
          <a:p/>
        </p:txBody>
      </p:sp>
      <p:pic>
        <p:nvPicPr>
          <p:cNvPr id="26" name="Google Shape;26;p2"/>
          <p:cNvPicPr preferRelativeResize="0"/>
          <p:nvPr/>
        </p:nvPicPr>
        <p:blipFill>
          <a:blip r:embed="rId4">
            <a:alphaModFix/>
          </a:blip>
          <a:stretch>
            <a:fillRect/>
          </a:stretch>
        </p:blipFill>
        <p:spPr>
          <a:xfrm>
            <a:off x="3005512" y="317848"/>
            <a:ext cx="3132975" cy="2908075"/>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8" name="Shape 78"/>
        <p:cNvGrpSpPr/>
        <p:nvPr/>
      </p:nvGrpSpPr>
      <p:grpSpPr>
        <a:xfrm>
          <a:off x="0" y="0"/>
          <a:ext cx="0" cy="0"/>
          <a:chOff x="0" y="0"/>
          <a:chExt cx="0" cy="0"/>
        </a:xfrm>
      </p:grpSpPr>
      <p:sp>
        <p:nvSpPr>
          <p:cNvPr id="79" name="Google Shape;79;p11"/>
          <p:cNvSpPr txBox="1"/>
          <p:nvPr>
            <p:ph type="title"/>
          </p:nvPr>
        </p:nvSpPr>
        <p:spPr>
          <a:xfrm>
            <a:off x="1883700" y="227150"/>
            <a:ext cx="5376600" cy="11430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rgbClr val="FFFFFF"/>
              </a:buClr>
              <a:buSzPts val="1400"/>
              <a:buFont typeface="Arial"/>
              <a:buNone/>
              <a:defRPr b="1" i="0" sz="4400" u="none" cap="none" strike="noStrike">
                <a:solidFill>
                  <a:srgbClr val="FFFFFF"/>
                </a:solidFill>
                <a:latin typeface="Arial"/>
                <a:ea typeface="Arial"/>
                <a:cs typeface="Arial"/>
                <a:sym typeface="Arial"/>
              </a:defRPr>
            </a:lvl1pPr>
            <a:lvl2pPr indent="0" lvl="1" marL="0" marR="0" rtl="0" algn="l">
              <a:spcBef>
                <a:spcPts val="0"/>
              </a:spcBef>
              <a:spcAft>
                <a:spcPts val="0"/>
              </a:spcAft>
              <a:buSzPts val="1400"/>
              <a:buFont typeface="Arial"/>
              <a:buNone/>
              <a:defRPr sz="1800"/>
            </a:lvl2pPr>
            <a:lvl3pPr indent="0" lvl="2" marL="0" marR="0" rtl="0" algn="l">
              <a:spcBef>
                <a:spcPts val="0"/>
              </a:spcBef>
              <a:spcAft>
                <a:spcPts val="0"/>
              </a:spcAft>
              <a:buSzPts val="1400"/>
              <a:buFont typeface="Arial"/>
              <a:buNone/>
              <a:defRPr sz="1800"/>
            </a:lvl3pPr>
            <a:lvl4pPr indent="0" lvl="3" marL="0" marR="0" rtl="0" algn="l">
              <a:spcBef>
                <a:spcPts val="0"/>
              </a:spcBef>
              <a:spcAft>
                <a:spcPts val="0"/>
              </a:spcAft>
              <a:buSzPts val="1400"/>
              <a:buFont typeface="Arial"/>
              <a:buNone/>
              <a:defRPr sz="1800"/>
            </a:lvl4pPr>
            <a:lvl5pPr indent="0" lvl="4" marL="0" marR="0" rtl="0" algn="l">
              <a:spcBef>
                <a:spcPts val="0"/>
              </a:spcBef>
              <a:spcAft>
                <a:spcPts val="0"/>
              </a:spcAft>
              <a:buSzPts val="1400"/>
              <a:buFont typeface="Arial"/>
              <a:buNone/>
              <a:defRPr sz="1800"/>
            </a:lvl5pPr>
            <a:lvl6pPr indent="0" lvl="5" marL="0" marR="0" rtl="0" algn="l">
              <a:spcBef>
                <a:spcPts val="0"/>
              </a:spcBef>
              <a:spcAft>
                <a:spcPts val="0"/>
              </a:spcAft>
              <a:buSzPts val="1400"/>
              <a:buFont typeface="Arial"/>
              <a:buNone/>
              <a:defRPr sz="1800"/>
            </a:lvl6pPr>
            <a:lvl7pPr indent="0" lvl="6" marL="0" marR="0" rtl="0" algn="l">
              <a:spcBef>
                <a:spcPts val="0"/>
              </a:spcBef>
              <a:spcAft>
                <a:spcPts val="0"/>
              </a:spcAft>
              <a:buSzPts val="1400"/>
              <a:buFont typeface="Arial"/>
              <a:buNone/>
              <a:defRPr sz="1800"/>
            </a:lvl7pPr>
            <a:lvl8pPr indent="0" lvl="7" marL="0" marR="0" rtl="0" algn="l">
              <a:spcBef>
                <a:spcPts val="0"/>
              </a:spcBef>
              <a:spcAft>
                <a:spcPts val="0"/>
              </a:spcAft>
              <a:buSzPts val="1400"/>
              <a:buFont typeface="Arial"/>
              <a:buNone/>
              <a:defRPr sz="1800"/>
            </a:lvl8pPr>
            <a:lvl9pPr indent="0" lvl="8" marL="0" marR="0" rtl="0" algn="l">
              <a:spcBef>
                <a:spcPts val="0"/>
              </a:spcBef>
              <a:spcAft>
                <a:spcPts val="0"/>
              </a:spcAft>
              <a:buSzPts val="1400"/>
              <a:buFont typeface="Arial"/>
              <a:buNone/>
              <a:defRPr sz="1800"/>
            </a:lvl9pPr>
          </a:lstStyle>
          <a:p/>
        </p:txBody>
      </p:sp>
      <p:sp>
        <p:nvSpPr>
          <p:cNvPr id="80" name="Google Shape;80;p11"/>
          <p:cNvSpPr txBox="1"/>
          <p:nvPr>
            <p:ph idx="1" type="body"/>
          </p:nvPr>
        </p:nvSpPr>
        <p:spPr>
          <a:xfrm rot="5400000">
            <a:off x="2308948" y="-251550"/>
            <a:ext cx="4526100" cy="8229600"/>
          </a:xfrm>
          <a:prstGeom prst="rect">
            <a:avLst/>
          </a:prstGeom>
          <a:noFill/>
          <a:ln>
            <a:noFill/>
          </a:ln>
        </p:spPr>
        <p:txBody>
          <a:bodyPr anchorCtr="0" anchor="t" bIns="91425" lIns="91425" spcFirstLastPara="1" rIns="91425" wrap="square" tIns="91425">
            <a:noAutofit/>
          </a:bodyPr>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1" name="Google Shape;81;p11"/>
          <p:cNvSpPr txBox="1"/>
          <p:nvPr>
            <p:ph idx="10" type="dt"/>
          </p:nvPr>
        </p:nvSpPr>
        <p:spPr>
          <a:xfrm>
            <a:off x="457200" y="6356350"/>
            <a:ext cx="2133600" cy="3651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888888"/>
              </a:buClr>
              <a:buSzPts val="1400"/>
              <a:buFont typeface="Arial"/>
              <a:buNone/>
              <a:defRPr b="0" i="0" sz="1200" u="none" cap="none" strike="noStrike">
                <a:solidFill>
                  <a:srgbClr val="888888"/>
                </a:solidFill>
                <a:latin typeface="Arial"/>
                <a:ea typeface="Arial"/>
                <a:cs typeface="Arial"/>
                <a:sym typeface="Arial"/>
              </a:defRPr>
            </a:lvl1pPr>
            <a:lvl2pPr indent="0" lvl="1" marL="4572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2pPr>
            <a:lvl3pPr indent="0" lvl="2" marL="9144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3pPr>
            <a:lvl4pPr indent="0" lvl="3" marL="13716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4pPr>
            <a:lvl5pPr indent="0" lvl="4" marL="18288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5pPr>
            <a:lvl6pPr indent="0" lvl="5" marL="22860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6pPr>
            <a:lvl7pPr indent="0" lvl="6" marL="27432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7pPr>
            <a:lvl8pPr indent="0" lvl="7" marL="32004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8pPr>
            <a:lvl9pPr indent="0" lvl="8" marL="36576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9pPr>
          </a:lstStyle>
          <a:p/>
        </p:txBody>
      </p:sp>
      <p:sp>
        <p:nvSpPr>
          <p:cNvPr id="82" name="Google Shape;82;p11"/>
          <p:cNvSpPr txBox="1"/>
          <p:nvPr>
            <p:ph idx="11" type="ftr"/>
          </p:nvPr>
        </p:nvSpPr>
        <p:spPr>
          <a:xfrm>
            <a:off x="3124200" y="6356350"/>
            <a:ext cx="2895600" cy="3651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rgbClr val="888888"/>
              </a:buClr>
              <a:buSzPts val="1400"/>
              <a:buFont typeface="Arial"/>
              <a:buNone/>
              <a:defRPr b="0" i="0" sz="1200" u="none" cap="none" strike="noStrike">
                <a:solidFill>
                  <a:srgbClr val="888888"/>
                </a:solidFill>
                <a:latin typeface="Arial"/>
                <a:ea typeface="Arial"/>
                <a:cs typeface="Arial"/>
                <a:sym typeface="Arial"/>
              </a:defRPr>
            </a:lvl1pPr>
            <a:lvl2pPr indent="0" lvl="1" marL="4572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2pPr>
            <a:lvl3pPr indent="0" lvl="2" marL="9144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3pPr>
            <a:lvl4pPr indent="0" lvl="3" marL="13716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4pPr>
            <a:lvl5pPr indent="0" lvl="4" marL="18288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5pPr>
            <a:lvl6pPr indent="0" lvl="5" marL="22860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6pPr>
            <a:lvl7pPr indent="0" lvl="6" marL="27432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7pPr>
            <a:lvl8pPr indent="0" lvl="7" marL="32004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8pPr>
            <a:lvl9pPr indent="0" lvl="8" marL="36576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9pPr>
          </a:lstStyle>
          <a:p/>
        </p:txBody>
      </p:sp>
      <p:sp>
        <p:nvSpPr>
          <p:cNvPr id="83" name="Google Shape;83;p11"/>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88888"/>
              </a:buClr>
              <a:buFont typeface="Arial"/>
              <a:buNone/>
              <a:defRPr b="0" i="0" sz="12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888888"/>
              </a:buClr>
              <a:buFont typeface="Arial"/>
              <a:buNone/>
              <a:defRPr b="0" i="0" sz="12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888888"/>
              </a:buClr>
              <a:buFont typeface="Arial"/>
              <a:buNone/>
              <a:defRPr b="0" i="0" sz="12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888888"/>
              </a:buClr>
              <a:buFont typeface="Arial"/>
              <a:buNone/>
              <a:defRPr b="0" i="0" sz="12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888888"/>
              </a:buClr>
              <a:buFont typeface="Arial"/>
              <a:buNone/>
              <a:defRPr b="0" i="0" sz="12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888888"/>
              </a:buClr>
              <a:buFont typeface="Arial"/>
              <a:buNone/>
              <a:defRPr b="0" i="0" sz="12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888888"/>
              </a:buClr>
              <a:buFont typeface="Arial"/>
              <a:buNone/>
              <a:defRPr b="0" i="0" sz="12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888888"/>
              </a:buClr>
              <a:buFont typeface="Arial"/>
              <a:buNone/>
              <a:defRPr b="0" i="0" sz="12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888888"/>
              </a:buClr>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4" name="Shape 84"/>
        <p:cNvGrpSpPr/>
        <p:nvPr/>
      </p:nvGrpSpPr>
      <p:grpSpPr>
        <a:xfrm>
          <a:off x="0" y="0"/>
          <a:ext cx="0" cy="0"/>
          <a:chOff x="0" y="0"/>
          <a:chExt cx="0" cy="0"/>
        </a:xfrm>
      </p:grpSpPr>
      <p:sp>
        <p:nvSpPr>
          <p:cNvPr id="85" name="Google Shape;85;p12"/>
          <p:cNvSpPr txBox="1"/>
          <p:nvPr>
            <p:ph type="title"/>
          </p:nvPr>
        </p:nvSpPr>
        <p:spPr>
          <a:xfrm rot="5400000">
            <a:off x="4732348" y="2171688"/>
            <a:ext cx="5851500" cy="20574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rgbClr val="FFFFFF"/>
              </a:buClr>
              <a:buSzPts val="1400"/>
              <a:buFont typeface="Arial"/>
              <a:buNone/>
              <a:defRPr b="1" i="0" sz="4400" u="none" cap="none" strike="noStrike">
                <a:solidFill>
                  <a:srgbClr val="000000"/>
                </a:solidFill>
                <a:latin typeface="Arial"/>
                <a:ea typeface="Arial"/>
                <a:cs typeface="Arial"/>
                <a:sym typeface="Arial"/>
              </a:defRPr>
            </a:lvl1pPr>
            <a:lvl2pPr indent="0" lvl="1" marL="0" marR="0" rtl="0" algn="l">
              <a:spcBef>
                <a:spcPts val="0"/>
              </a:spcBef>
              <a:spcAft>
                <a:spcPts val="0"/>
              </a:spcAft>
              <a:buSzPts val="1400"/>
              <a:buFont typeface="Arial"/>
              <a:buNone/>
              <a:defRPr sz="1800"/>
            </a:lvl2pPr>
            <a:lvl3pPr indent="0" lvl="2" marL="0" marR="0" rtl="0" algn="l">
              <a:spcBef>
                <a:spcPts val="0"/>
              </a:spcBef>
              <a:spcAft>
                <a:spcPts val="0"/>
              </a:spcAft>
              <a:buSzPts val="1400"/>
              <a:buFont typeface="Arial"/>
              <a:buNone/>
              <a:defRPr sz="1800"/>
            </a:lvl3pPr>
            <a:lvl4pPr indent="0" lvl="3" marL="0" marR="0" rtl="0" algn="l">
              <a:spcBef>
                <a:spcPts val="0"/>
              </a:spcBef>
              <a:spcAft>
                <a:spcPts val="0"/>
              </a:spcAft>
              <a:buSzPts val="1400"/>
              <a:buFont typeface="Arial"/>
              <a:buNone/>
              <a:defRPr sz="1800"/>
            </a:lvl4pPr>
            <a:lvl5pPr indent="0" lvl="4" marL="0" marR="0" rtl="0" algn="l">
              <a:spcBef>
                <a:spcPts val="0"/>
              </a:spcBef>
              <a:spcAft>
                <a:spcPts val="0"/>
              </a:spcAft>
              <a:buSzPts val="1400"/>
              <a:buFont typeface="Arial"/>
              <a:buNone/>
              <a:defRPr sz="1800"/>
            </a:lvl5pPr>
            <a:lvl6pPr indent="0" lvl="5" marL="0" marR="0" rtl="0" algn="l">
              <a:spcBef>
                <a:spcPts val="0"/>
              </a:spcBef>
              <a:spcAft>
                <a:spcPts val="0"/>
              </a:spcAft>
              <a:buSzPts val="1400"/>
              <a:buFont typeface="Arial"/>
              <a:buNone/>
              <a:defRPr sz="1800"/>
            </a:lvl6pPr>
            <a:lvl7pPr indent="0" lvl="6" marL="0" marR="0" rtl="0" algn="l">
              <a:spcBef>
                <a:spcPts val="0"/>
              </a:spcBef>
              <a:spcAft>
                <a:spcPts val="0"/>
              </a:spcAft>
              <a:buSzPts val="1400"/>
              <a:buFont typeface="Arial"/>
              <a:buNone/>
              <a:defRPr sz="1800"/>
            </a:lvl7pPr>
            <a:lvl8pPr indent="0" lvl="7" marL="0" marR="0" rtl="0" algn="l">
              <a:spcBef>
                <a:spcPts val="0"/>
              </a:spcBef>
              <a:spcAft>
                <a:spcPts val="0"/>
              </a:spcAft>
              <a:buSzPts val="1400"/>
              <a:buFont typeface="Arial"/>
              <a:buNone/>
              <a:defRPr sz="1800"/>
            </a:lvl8pPr>
            <a:lvl9pPr indent="0" lvl="8" marL="0" marR="0" rtl="0" algn="l">
              <a:spcBef>
                <a:spcPts val="0"/>
              </a:spcBef>
              <a:spcAft>
                <a:spcPts val="0"/>
              </a:spcAft>
              <a:buSzPts val="1400"/>
              <a:buFont typeface="Arial"/>
              <a:buNone/>
              <a:defRPr sz="1800"/>
            </a:lvl9pPr>
          </a:lstStyle>
          <a:p/>
        </p:txBody>
      </p:sp>
      <p:sp>
        <p:nvSpPr>
          <p:cNvPr id="86" name="Google Shape;86;p12"/>
          <p:cNvSpPr txBox="1"/>
          <p:nvPr>
            <p:ph idx="1" type="body"/>
          </p:nvPr>
        </p:nvSpPr>
        <p:spPr>
          <a:xfrm rot="5400000">
            <a:off x="541348" y="190486"/>
            <a:ext cx="5851500" cy="6019800"/>
          </a:xfrm>
          <a:prstGeom prst="rect">
            <a:avLst/>
          </a:prstGeom>
          <a:noFill/>
          <a:ln>
            <a:noFill/>
          </a:ln>
        </p:spPr>
        <p:txBody>
          <a:bodyPr anchorCtr="0" anchor="t" bIns="91425" lIns="91425" spcFirstLastPara="1" rIns="91425" wrap="square" tIns="91425">
            <a:noAutofit/>
          </a:bodyPr>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7" name="Google Shape;87;p12"/>
          <p:cNvSpPr txBox="1"/>
          <p:nvPr>
            <p:ph idx="10" type="dt"/>
          </p:nvPr>
        </p:nvSpPr>
        <p:spPr>
          <a:xfrm>
            <a:off x="457200" y="6356350"/>
            <a:ext cx="2133600" cy="3651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888888"/>
              </a:buClr>
              <a:buSzPts val="1400"/>
              <a:buFont typeface="Arial"/>
              <a:buNone/>
              <a:defRPr b="0" i="0" sz="1200" u="none" cap="none" strike="noStrike">
                <a:solidFill>
                  <a:srgbClr val="888888"/>
                </a:solidFill>
                <a:latin typeface="Arial"/>
                <a:ea typeface="Arial"/>
                <a:cs typeface="Arial"/>
                <a:sym typeface="Arial"/>
              </a:defRPr>
            </a:lvl1pPr>
            <a:lvl2pPr indent="0" lvl="1" marL="4572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2pPr>
            <a:lvl3pPr indent="0" lvl="2" marL="9144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3pPr>
            <a:lvl4pPr indent="0" lvl="3" marL="13716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4pPr>
            <a:lvl5pPr indent="0" lvl="4" marL="18288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5pPr>
            <a:lvl6pPr indent="0" lvl="5" marL="22860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6pPr>
            <a:lvl7pPr indent="0" lvl="6" marL="27432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7pPr>
            <a:lvl8pPr indent="0" lvl="7" marL="32004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8pPr>
            <a:lvl9pPr indent="0" lvl="8" marL="36576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9pPr>
          </a:lstStyle>
          <a:p/>
        </p:txBody>
      </p:sp>
      <p:sp>
        <p:nvSpPr>
          <p:cNvPr id="88" name="Google Shape;88;p12"/>
          <p:cNvSpPr txBox="1"/>
          <p:nvPr>
            <p:ph idx="11" type="ftr"/>
          </p:nvPr>
        </p:nvSpPr>
        <p:spPr>
          <a:xfrm>
            <a:off x="3124200" y="6356350"/>
            <a:ext cx="2895600" cy="3651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rgbClr val="888888"/>
              </a:buClr>
              <a:buSzPts val="1400"/>
              <a:buFont typeface="Arial"/>
              <a:buNone/>
              <a:defRPr b="0" i="0" sz="1200" u="none" cap="none" strike="noStrike">
                <a:solidFill>
                  <a:srgbClr val="888888"/>
                </a:solidFill>
                <a:latin typeface="Arial"/>
                <a:ea typeface="Arial"/>
                <a:cs typeface="Arial"/>
                <a:sym typeface="Arial"/>
              </a:defRPr>
            </a:lvl1pPr>
            <a:lvl2pPr indent="0" lvl="1" marL="4572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2pPr>
            <a:lvl3pPr indent="0" lvl="2" marL="9144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3pPr>
            <a:lvl4pPr indent="0" lvl="3" marL="13716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4pPr>
            <a:lvl5pPr indent="0" lvl="4" marL="18288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5pPr>
            <a:lvl6pPr indent="0" lvl="5" marL="22860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6pPr>
            <a:lvl7pPr indent="0" lvl="6" marL="27432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7pPr>
            <a:lvl8pPr indent="0" lvl="7" marL="32004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8pPr>
            <a:lvl9pPr indent="0" lvl="8" marL="36576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9pPr>
          </a:lstStyle>
          <a:p/>
        </p:txBody>
      </p:sp>
      <p:sp>
        <p:nvSpPr>
          <p:cNvPr id="89" name="Google Shape;89;p12"/>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88888"/>
              </a:buClr>
              <a:buFont typeface="Arial"/>
              <a:buNone/>
              <a:defRPr b="0" i="0" sz="12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888888"/>
              </a:buClr>
              <a:buFont typeface="Arial"/>
              <a:buNone/>
              <a:defRPr b="0" i="0" sz="12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888888"/>
              </a:buClr>
              <a:buFont typeface="Arial"/>
              <a:buNone/>
              <a:defRPr b="0" i="0" sz="12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888888"/>
              </a:buClr>
              <a:buFont typeface="Arial"/>
              <a:buNone/>
              <a:defRPr b="0" i="0" sz="12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888888"/>
              </a:buClr>
              <a:buFont typeface="Arial"/>
              <a:buNone/>
              <a:defRPr b="0" i="0" sz="12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888888"/>
              </a:buClr>
              <a:buFont typeface="Arial"/>
              <a:buNone/>
              <a:defRPr b="0" i="0" sz="12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888888"/>
              </a:buClr>
              <a:buFont typeface="Arial"/>
              <a:buNone/>
              <a:defRPr b="0" i="0" sz="12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888888"/>
              </a:buClr>
              <a:buFont typeface="Arial"/>
              <a:buNone/>
              <a:defRPr b="0" i="0" sz="12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888888"/>
              </a:buClr>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7" name="Shape 27"/>
        <p:cNvGrpSpPr/>
        <p:nvPr/>
      </p:nvGrpSpPr>
      <p:grpSpPr>
        <a:xfrm>
          <a:off x="0" y="0"/>
          <a:ext cx="0" cy="0"/>
          <a:chOff x="0" y="0"/>
          <a:chExt cx="0" cy="0"/>
        </a:xfrm>
      </p:grpSpPr>
      <p:sp>
        <p:nvSpPr>
          <p:cNvPr id="28" name="Google Shape;28;p3"/>
          <p:cNvSpPr txBox="1"/>
          <p:nvPr>
            <p:ph type="title"/>
          </p:nvPr>
        </p:nvSpPr>
        <p:spPr>
          <a:xfrm>
            <a:off x="1883700" y="227150"/>
            <a:ext cx="5376600" cy="11430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rgbClr val="FFFFFF"/>
              </a:buClr>
              <a:buSzPts val="1400"/>
              <a:buFont typeface="Arial"/>
              <a:buNone/>
              <a:defRPr b="1" i="0" sz="4400" u="none" cap="none" strike="noStrike">
                <a:solidFill>
                  <a:srgbClr val="FFFFFF"/>
                </a:solidFill>
                <a:latin typeface="Arial"/>
                <a:ea typeface="Arial"/>
                <a:cs typeface="Arial"/>
                <a:sym typeface="Arial"/>
              </a:defRPr>
            </a:lvl1pPr>
            <a:lvl2pPr indent="0" lvl="1" marL="0" marR="0" rtl="0" algn="l">
              <a:spcBef>
                <a:spcPts val="0"/>
              </a:spcBef>
              <a:spcAft>
                <a:spcPts val="0"/>
              </a:spcAft>
              <a:buSzPts val="1400"/>
              <a:buFont typeface="Arial"/>
              <a:buNone/>
              <a:defRPr sz="1800"/>
            </a:lvl2pPr>
            <a:lvl3pPr indent="0" lvl="2" marL="0" marR="0" rtl="0" algn="l">
              <a:spcBef>
                <a:spcPts val="0"/>
              </a:spcBef>
              <a:spcAft>
                <a:spcPts val="0"/>
              </a:spcAft>
              <a:buSzPts val="1400"/>
              <a:buFont typeface="Arial"/>
              <a:buNone/>
              <a:defRPr sz="1800"/>
            </a:lvl3pPr>
            <a:lvl4pPr indent="0" lvl="3" marL="0" marR="0" rtl="0" algn="l">
              <a:spcBef>
                <a:spcPts val="0"/>
              </a:spcBef>
              <a:spcAft>
                <a:spcPts val="0"/>
              </a:spcAft>
              <a:buSzPts val="1400"/>
              <a:buFont typeface="Arial"/>
              <a:buNone/>
              <a:defRPr sz="1800"/>
            </a:lvl4pPr>
            <a:lvl5pPr indent="0" lvl="4" marL="0" marR="0" rtl="0" algn="l">
              <a:spcBef>
                <a:spcPts val="0"/>
              </a:spcBef>
              <a:spcAft>
                <a:spcPts val="0"/>
              </a:spcAft>
              <a:buSzPts val="1400"/>
              <a:buFont typeface="Arial"/>
              <a:buNone/>
              <a:defRPr sz="1800"/>
            </a:lvl5pPr>
            <a:lvl6pPr indent="0" lvl="5" marL="0" marR="0" rtl="0" algn="l">
              <a:spcBef>
                <a:spcPts val="0"/>
              </a:spcBef>
              <a:spcAft>
                <a:spcPts val="0"/>
              </a:spcAft>
              <a:buSzPts val="1400"/>
              <a:buFont typeface="Arial"/>
              <a:buNone/>
              <a:defRPr sz="1800"/>
            </a:lvl6pPr>
            <a:lvl7pPr indent="0" lvl="6" marL="0" marR="0" rtl="0" algn="l">
              <a:spcBef>
                <a:spcPts val="0"/>
              </a:spcBef>
              <a:spcAft>
                <a:spcPts val="0"/>
              </a:spcAft>
              <a:buSzPts val="1400"/>
              <a:buFont typeface="Arial"/>
              <a:buNone/>
              <a:defRPr sz="1800"/>
            </a:lvl7pPr>
            <a:lvl8pPr indent="0" lvl="7" marL="0" marR="0" rtl="0" algn="l">
              <a:spcBef>
                <a:spcPts val="0"/>
              </a:spcBef>
              <a:spcAft>
                <a:spcPts val="0"/>
              </a:spcAft>
              <a:buSzPts val="1400"/>
              <a:buFont typeface="Arial"/>
              <a:buNone/>
              <a:defRPr sz="1800"/>
            </a:lvl8pPr>
            <a:lvl9pPr indent="0" lvl="8" marL="0" marR="0" rtl="0" algn="l">
              <a:spcBef>
                <a:spcPts val="0"/>
              </a:spcBef>
              <a:spcAft>
                <a:spcPts val="0"/>
              </a:spcAft>
              <a:buSzPts val="1400"/>
              <a:buFont typeface="Arial"/>
              <a:buNone/>
              <a:defRPr sz="1800"/>
            </a:lvl9pPr>
          </a:lstStyle>
          <a:p/>
        </p:txBody>
      </p:sp>
      <p:sp>
        <p:nvSpPr>
          <p:cNvPr id="29" name="Google Shape;29;p3"/>
          <p:cNvSpPr txBox="1"/>
          <p:nvPr>
            <p:ph idx="1" type="body"/>
          </p:nvPr>
        </p:nvSpPr>
        <p:spPr>
          <a:xfrm>
            <a:off x="457200" y="1600200"/>
            <a:ext cx="8229600" cy="4526100"/>
          </a:xfrm>
          <a:prstGeom prst="rect">
            <a:avLst/>
          </a:prstGeom>
          <a:noFill/>
          <a:ln>
            <a:noFill/>
          </a:ln>
        </p:spPr>
        <p:txBody>
          <a:bodyPr anchorCtr="0" anchor="t" bIns="91425" lIns="91425" spcFirstLastPara="1" rIns="91425" wrap="square" tIns="91425">
            <a:noAutofit/>
          </a:bodyPr>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0" name="Google Shape;30;p3"/>
          <p:cNvSpPr txBox="1"/>
          <p:nvPr>
            <p:ph idx="10" type="dt"/>
          </p:nvPr>
        </p:nvSpPr>
        <p:spPr>
          <a:xfrm>
            <a:off x="457200" y="6356350"/>
            <a:ext cx="2133600" cy="3651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888888"/>
              </a:buClr>
              <a:buSzPts val="1400"/>
              <a:buFont typeface="Arial"/>
              <a:buNone/>
              <a:defRPr b="0" i="0" sz="1200" u="none" cap="none" strike="noStrike">
                <a:solidFill>
                  <a:srgbClr val="888888"/>
                </a:solidFill>
                <a:latin typeface="Arial"/>
                <a:ea typeface="Arial"/>
                <a:cs typeface="Arial"/>
                <a:sym typeface="Arial"/>
              </a:defRPr>
            </a:lvl1pPr>
            <a:lvl2pPr indent="0" lvl="1" marL="4572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2pPr>
            <a:lvl3pPr indent="0" lvl="2" marL="9144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3pPr>
            <a:lvl4pPr indent="0" lvl="3" marL="13716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4pPr>
            <a:lvl5pPr indent="0" lvl="4" marL="18288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5pPr>
            <a:lvl6pPr indent="0" lvl="5" marL="22860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6pPr>
            <a:lvl7pPr indent="0" lvl="6" marL="27432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7pPr>
            <a:lvl8pPr indent="0" lvl="7" marL="32004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8pPr>
            <a:lvl9pPr indent="0" lvl="8" marL="36576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9pPr>
          </a:lstStyle>
          <a:p/>
        </p:txBody>
      </p:sp>
      <p:sp>
        <p:nvSpPr>
          <p:cNvPr id="31" name="Google Shape;31;p3"/>
          <p:cNvSpPr txBox="1"/>
          <p:nvPr>
            <p:ph idx="11" type="ftr"/>
          </p:nvPr>
        </p:nvSpPr>
        <p:spPr>
          <a:xfrm>
            <a:off x="3124200" y="6356350"/>
            <a:ext cx="2895600" cy="3651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rgbClr val="888888"/>
              </a:buClr>
              <a:buSzPts val="1400"/>
              <a:buFont typeface="Arial"/>
              <a:buNone/>
              <a:defRPr b="0" i="0" sz="1200" u="none" cap="none" strike="noStrike">
                <a:solidFill>
                  <a:srgbClr val="888888"/>
                </a:solidFill>
                <a:latin typeface="Arial"/>
                <a:ea typeface="Arial"/>
                <a:cs typeface="Arial"/>
                <a:sym typeface="Arial"/>
              </a:defRPr>
            </a:lvl1pPr>
            <a:lvl2pPr indent="0" lvl="1" marL="4572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2pPr>
            <a:lvl3pPr indent="0" lvl="2" marL="9144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3pPr>
            <a:lvl4pPr indent="0" lvl="3" marL="13716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4pPr>
            <a:lvl5pPr indent="0" lvl="4" marL="18288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5pPr>
            <a:lvl6pPr indent="0" lvl="5" marL="22860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6pPr>
            <a:lvl7pPr indent="0" lvl="6" marL="27432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7pPr>
            <a:lvl8pPr indent="0" lvl="7" marL="32004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8pPr>
            <a:lvl9pPr indent="0" lvl="8" marL="36576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9pPr>
          </a:lstStyle>
          <a:p/>
        </p:txBody>
      </p:sp>
      <p:sp>
        <p:nvSpPr>
          <p:cNvPr id="32" name="Google Shape;32;p3"/>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88888"/>
              </a:buClr>
              <a:buFont typeface="Arial"/>
              <a:buNone/>
              <a:defRPr b="0" i="0" sz="12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888888"/>
              </a:buClr>
              <a:buFont typeface="Arial"/>
              <a:buNone/>
              <a:defRPr b="0" i="0" sz="12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888888"/>
              </a:buClr>
              <a:buFont typeface="Arial"/>
              <a:buNone/>
              <a:defRPr b="0" i="0" sz="12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888888"/>
              </a:buClr>
              <a:buFont typeface="Arial"/>
              <a:buNone/>
              <a:defRPr b="0" i="0" sz="12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888888"/>
              </a:buClr>
              <a:buFont typeface="Arial"/>
              <a:buNone/>
              <a:defRPr b="0" i="0" sz="12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888888"/>
              </a:buClr>
              <a:buFont typeface="Arial"/>
              <a:buNone/>
              <a:defRPr b="0" i="0" sz="12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888888"/>
              </a:buClr>
              <a:buFont typeface="Arial"/>
              <a:buNone/>
              <a:defRPr b="0" i="0" sz="12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888888"/>
              </a:buClr>
              <a:buFont typeface="Arial"/>
              <a:buNone/>
              <a:defRPr b="0" i="0" sz="12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888888"/>
              </a:buClr>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3" name="Shape 33"/>
        <p:cNvGrpSpPr/>
        <p:nvPr/>
      </p:nvGrpSpPr>
      <p:grpSpPr>
        <a:xfrm>
          <a:off x="0" y="0"/>
          <a:ext cx="0" cy="0"/>
          <a:chOff x="0" y="0"/>
          <a:chExt cx="0" cy="0"/>
        </a:xfrm>
      </p:grpSpPr>
      <p:sp>
        <p:nvSpPr>
          <p:cNvPr id="34" name="Google Shape;34;p4"/>
          <p:cNvSpPr txBox="1"/>
          <p:nvPr>
            <p:ph type="title"/>
          </p:nvPr>
        </p:nvSpPr>
        <p:spPr>
          <a:xfrm>
            <a:off x="722312" y="4406900"/>
            <a:ext cx="7772400" cy="13620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FFFFFF"/>
              </a:buClr>
              <a:buSzPts val="1400"/>
              <a:buFont typeface="Arial"/>
              <a:buNone/>
              <a:defRPr b="1" i="0" sz="4000" u="none" cap="none" strike="noStrike">
                <a:solidFill>
                  <a:schemeClr val="dk1"/>
                </a:solidFill>
                <a:latin typeface="Arial"/>
                <a:ea typeface="Arial"/>
                <a:cs typeface="Arial"/>
                <a:sym typeface="Arial"/>
              </a:defRPr>
            </a:lvl1pPr>
            <a:lvl2pPr indent="0" lvl="1" marL="0" marR="0" rtl="0" algn="l">
              <a:spcBef>
                <a:spcPts val="0"/>
              </a:spcBef>
              <a:spcAft>
                <a:spcPts val="0"/>
              </a:spcAft>
              <a:buSzPts val="1400"/>
              <a:buFont typeface="Arial"/>
              <a:buNone/>
              <a:defRPr sz="1800"/>
            </a:lvl2pPr>
            <a:lvl3pPr indent="0" lvl="2" marL="0" marR="0" rtl="0" algn="l">
              <a:spcBef>
                <a:spcPts val="0"/>
              </a:spcBef>
              <a:spcAft>
                <a:spcPts val="0"/>
              </a:spcAft>
              <a:buSzPts val="1400"/>
              <a:buFont typeface="Arial"/>
              <a:buNone/>
              <a:defRPr sz="1800"/>
            </a:lvl3pPr>
            <a:lvl4pPr indent="0" lvl="3" marL="0" marR="0" rtl="0" algn="l">
              <a:spcBef>
                <a:spcPts val="0"/>
              </a:spcBef>
              <a:spcAft>
                <a:spcPts val="0"/>
              </a:spcAft>
              <a:buSzPts val="1400"/>
              <a:buFont typeface="Arial"/>
              <a:buNone/>
              <a:defRPr sz="1800"/>
            </a:lvl4pPr>
            <a:lvl5pPr indent="0" lvl="4" marL="0" marR="0" rtl="0" algn="l">
              <a:spcBef>
                <a:spcPts val="0"/>
              </a:spcBef>
              <a:spcAft>
                <a:spcPts val="0"/>
              </a:spcAft>
              <a:buSzPts val="1400"/>
              <a:buFont typeface="Arial"/>
              <a:buNone/>
              <a:defRPr sz="1800"/>
            </a:lvl5pPr>
            <a:lvl6pPr indent="0" lvl="5" marL="0" marR="0" rtl="0" algn="l">
              <a:spcBef>
                <a:spcPts val="0"/>
              </a:spcBef>
              <a:spcAft>
                <a:spcPts val="0"/>
              </a:spcAft>
              <a:buSzPts val="1400"/>
              <a:buFont typeface="Arial"/>
              <a:buNone/>
              <a:defRPr sz="1800"/>
            </a:lvl6pPr>
            <a:lvl7pPr indent="0" lvl="6" marL="0" marR="0" rtl="0" algn="l">
              <a:spcBef>
                <a:spcPts val="0"/>
              </a:spcBef>
              <a:spcAft>
                <a:spcPts val="0"/>
              </a:spcAft>
              <a:buSzPts val="1400"/>
              <a:buFont typeface="Arial"/>
              <a:buNone/>
              <a:defRPr sz="1800"/>
            </a:lvl7pPr>
            <a:lvl8pPr indent="0" lvl="7" marL="0" marR="0" rtl="0" algn="l">
              <a:spcBef>
                <a:spcPts val="0"/>
              </a:spcBef>
              <a:spcAft>
                <a:spcPts val="0"/>
              </a:spcAft>
              <a:buSzPts val="1400"/>
              <a:buFont typeface="Arial"/>
              <a:buNone/>
              <a:defRPr sz="1800"/>
            </a:lvl8pPr>
            <a:lvl9pPr indent="0" lvl="8" marL="0" marR="0" rtl="0" algn="l">
              <a:spcBef>
                <a:spcPts val="0"/>
              </a:spcBef>
              <a:spcAft>
                <a:spcPts val="0"/>
              </a:spcAft>
              <a:buSzPts val="1400"/>
              <a:buFont typeface="Arial"/>
              <a:buNone/>
              <a:defRPr sz="1800"/>
            </a:lvl9pPr>
          </a:lstStyle>
          <a:p/>
        </p:txBody>
      </p:sp>
      <p:sp>
        <p:nvSpPr>
          <p:cNvPr id="35" name="Google Shape;35;p4"/>
          <p:cNvSpPr txBox="1"/>
          <p:nvPr>
            <p:ph idx="1" type="body"/>
          </p:nvPr>
        </p:nvSpPr>
        <p:spPr>
          <a:xfrm>
            <a:off x="722312" y="2906713"/>
            <a:ext cx="7772400" cy="1500300"/>
          </a:xfrm>
          <a:prstGeom prst="rect">
            <a:avLst/>
          </a:prstGeom>
          <a:noFill/>
          <a:ln>
            <a:noFill/>
          </a:ln>
        </p:spPr>
        <p:txBody>
          <a:bodyPr anchorCtr="0" anchor="b" bIns="91425" lIns="91425" spcFirstLastPara="1" rIns="91425" wrap="square" tIns="91425">
            <a:noAutofit/>
          </a:bodyPr>
          <a:lstStyle>
            <a:lvl1pPr indent="-228600" lvl="0" marL="457200" marR="0" rtl="0" algn="l">
              <a:lnSpc>
                <a:spcPct val="100000"/>
              </a:lnSpc>
              <a:spcBef>
                <a:spcPts val="0"/>
              </a:spcBef>
              <a:spcAft>
                <a:spcPts val="0"/>
              </a:spcAft>
              <a:buClr>
                <a:srgbClr val="888888"/>
              </a:buClr>
              <a:buSzPts val="3200"/>
              <a:buFont typeface="Arial"/>
              <a:buNone/>
              <a:defRPr b="0" i="0" sz="2000" u="none" cap="none" strike="noStrike">
                <a:solidFill>
                  <a:srgbClr val="888888"/>
                </a:solidFill>
                <a:latin typeface="Arial"/>
                <a:ea typeface="Arial"/>
                <a:cs typeface="Arial"/>
                <a:sym typeface="Arial"/>
              </a:defRPr>
            </a:lvl1pPr>
            <a:lvl2pPr indent="-228600" lvl="1" marL="914400" marR="0" rtl="0" algn="l">
              <a:lnSpc>
                <a:spcPct val="100000"/>
              </a:lnSpc>
              <a:spcBef>
                <a:spcPts val="0"/>
              </a:spcBef>
              <a:spcAft>
                <a:spcPts val="0"/>
              </a:spcAft>
              <a:buClr>
                <a:srgbClr val="888888"/>
              </a:buClr>
              <a:buSzPts val="2800"/>
              <a:buFont typeface="Arial"/>
              <a:buNone/>
              <a:defRPr b="0" i="0" sz="1800" u="none" cap="none" strike="noStrike">
                <a:solidFill>
                  <a:srgbClr val="888888"/>
                </a:solidFill>
                <a:latin typeface="Arial"/>
                <a:ea typeface="Arial"/>
                <a:cs typeface="Arial"/>
                <a:sym typeface="Arial"/>
              </a:defRPr>
            </a:lvl2pPr>
            <a:lvl3pPr indent="-228600" lvl="2" marL="1371600" marR="0" rtl="0" algn="l">
              <a:lnSpc>
                <a:spcPct val="100000"/>
              </a:lnSpc>
              <a:spcBef>
                <a:spcPts val="0"/>
              </a:spcBef>
              <a:spcAft>
                <a:spcPts val="0"/>
              </a:spcAft>
              <a:buClr>
                <a:srgbClr val="888888"/>
              </a:buClr>
              <a:buSzPts val="2400"/>
              <a:buFont typeface="Arial"/>
              <a:buNone/>
              <a:defRPr b="0" i="0" sz="1600" u="none" cap="none" strike="noStrike">
                <a:solidFill>
                  <a:srgbClr val="888888"/>
                </a:solidFill>
                <a:latin typeface="Arial"/>
                <a:ea typeface="Arial"/>
                <a:cs typeface="Arial"/>
                <a:sym typeface="Arial"/>
              </a:defRPr>
            </a:lvl3pPr>
            <a:lvl4pPr indent="-228600" lvl="3" marL="1828800" marR="0" rtl="0" algn="l">
              <a:lnSpc>
                <a:spcPct val="100000"/>
              </a:lnSpc>
              <a:spcBef>
                <a:spcPts val="0"/>
              </a:spcBef>
              <a:spcAft>
                <a:spcPts val="0"/>
              </a:spcAft>
              <a:buClr>
                <a:srgbClr val="888888"/>
              </a:buClr>
              <a:buSzPts val="2000"/>
              <a:buFont typeface="Arial"/>
              <a:buNone/>
              <a:defRPr b="0" i="0" sz="1400" u="none" cap="none" strike="noStrike">
                <a:solidFill>
                  <a:srgbClr val="888888"/>
                </a:solidFill>
                <a:latin typeface="Arial"/>
                <a:ea typeface="Arial"/>
                <a:cs typeface="Arial"/>
                <a:sym typeface="Arial"/>
              </a:defRPr>
            </a:lvl4pPr>
            <a:lvl5pPr indent="-228600" lvl="4" marL="2286000" marR="0" rtl="0" algn="l">
              <a:lnSpc>
                <a:spcPct val="100000"/>
              </a:lnSpc>
              <a:spcBef>
                <a:spcPts val="0"/>
              </a:spcBef>
              <a:spcAft>
                <a:spcPts val="0"/>
              </a:spcAft>
              <a:buClr>
                <a:srgbClr val="888888"/>
              </a:buClr>
              <a:buSzPts val="2000"/>
              <a:buFont typeface="Arial"/>
              <a:buNone/>
              <a:defRPr b="0" i="0" sz="1400" u="none" cap="none" strike="noStrike">
                <a:solidFill>
                  <a:srgbClr val="888888"/>
                </a:solidFill>
                <a:latin typeface="Arial"/>
                <a:ea typeface="Arial"/>
                <a:cs typeface="Arial"/>
                <a:sym typeface="Arial"/>
              </a:defRPr>
            </a:lvl5pPr>
            <a:lvl6pPr indent="-228600" lvl="5" marL="2743200" marR="0" rtl="0" algn="l">
              <a:lnSpc>
                <a:spcPct val="100000"/>
              </a:lnSpc>
              <a:spcBef>
                <a:spcPts val="0"/>
              </a:spcBef>
              <a:spcAft>
                <a:spcPts val="0"/>
              </a:spcAft>
              <a:buClr>
                <a:srgbClr val="888888"/>
              </a:buClr>
              <a:buSzPts val="2000"/>
              <a:buFont typeface="Calibri"/>
              <a:buNone/>
              <a:defRPr b="0" i="0" sz="1400" u="none" cap="none" strike="noStrike">
                <a:solidFill>
                  <a:srgbClr val="888888"/>
                </a:solidFill>
                <a:latin typeface="Calibri"/>
                <a:ea typeface="Calibri"/>
                <a:cs typeface="Calibri"/>
                <a:sym typeface="Calibri"/>
              </a:defRPr>
            </a:lvl6pPr>
            <a:lvl7pPr indent="-228600" lvl="6" marL="3200400" marR="0" rtl="0" algn="l">
              <a:lnSpc>
                <a:spcPct val="100000"/>
              </a:lnSpc>
              <a:spcBef>
                <a:spcPts val="0"/>
              </a:spcBef>
              <a:spcAft>
                <a:spcPts val="0"/>
              </a:spcAft>
              <a:buClr>
                <a:srgbClr val="888888"/>
              </a:buClr>
              <a:buSzPts val="2000"/>
              <a:buFont typeface="Calibri"/>
              <a:buNone/>
              <a:defRPr b="0" i="0" sz="1400" u="none" cap="none" strike="noStrike">
                <a:solidFill>
                  <a:srgbClr val="888888"/>
                </a:solidFill>
                <a:latin typeface="Calibri"/>
                <a:ea typeface="Calibri"/>
                <a:cs typeface="Calibri"/>
                <a:sym typeface="Calibri"/>
              </a:defRPr>
            </a:lvl7pPr>
            <a:lvl8pPr indent="-228600" lvl="7" marL="3657600" marR="0" rtl="0" algn="l">
              <a:lnSpc>
                <a:spcPct val="100000"/>
              </a:lnSpc>
              <a:spcBef>
                <a:spcPts val="0"/>
              </a:spcBef>
              <a:spcAft>
                <a:spcPts val="0"/>
              </a:spcAft>
              <a:buClr>
                <a:srgbClr val="888888"/>
              </a:buClr>
              <a:buSzPts val="2000"/>
              <a:buFont typeface="Calibri"/>
              <a:buNone/>
              <a:defRPr b="0" i="0" sz="1400" u="none" cap="none" strike="noStrike">
                <a:solidFill>
                  <a:srgbClr val="888888"/>
                </a:solidFill>
                <a:latin typeface="Calibri"/>
                <a:ea typeface="Calibri"/>
                <a:cs typeface="Calibri"/>
                <a:sym typeface="Calibri"/>
              </a:defRPr>
            </a:lvl8pPr>
            <a:lvl9pPr indent="-228600" lvl="8" marL="4114800" marR="0" rtl="0" algn="l">
              <a:lnSpc>
                <a:spcPct val="100000"/>
              </a:lnSpc>
              <a:spcBef>
                <a:spcPts val="0"/>
              </a:spcBef>
              <a:spcAft>
                <a:spcPts val="0"/>
              </a:spcAft>
              <a:buClr>
                <a:srgbClr val="888888"/>
              </a:buClr>
              <a:buSzPts val="2000"/>
              <a:buFont typeface="Calibri"/>
              <a:buNone/>
              <a:defRPr b="0" i="0" sz="1400" u="none" cap="none" strike="noStrike">
                <a:solidFill>
                  <a:srgbClr val="888888"/>
                </a:solidFill>
                <a:latin typeface="Calibri"/>
                <a:ea typeface="Calibri"/>
                <a:cs typeface="Calibri"/>
                <a:sym typeface="Calibri"/>
              </a:defRPr>
            </a:lvl9pPr>
          </a:lstStyle>
          <a:p/>
        </p:txBody>
      </p:sp>
      <p:sp>
        <p:nvSpPr>
          <p:cNvPr id="36" name="Google Shape;36;p4"/>
          <p:cNvSpPr txBox="1"/>
          <p:nvPr>
            <p:ph idx="10" type="dt"/>
          </p:nvPr>
        </p:nvSpPr>
        <p:spPr>
          <a:xfrm>
            <a:off x="457200" y="6356350"/>
            <a:ext cx="2133600" cy="3651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888888"/>
              </a:buClr>
              <a:buSzPts val="1400"/>
              <a:buFont typeface="Arial"/>
              <a:buNone/>
              <a:defRPr b="0" i="0" sz="1200" u="none" cap="none" strike="noStrike">
                <a:solidFill>
                  <a:srgbClr val="888888"/>
                </a:solidFill>
                <a:latin typeface="Arial"/>
                <a:ea typeface="Arial"/>
                <a:cs typeface="Arial"/>
                <a:sym typeface="Arial"/>
              </a:defRPr>
            </a:lvl1pPr>
            <a:lvl2pPr indent="0" lvl="1" marL="4572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2pPr>
            <a:lvl3pPr indent="0" lvl="2" marL="9144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3pPr>
            <a:lvl4pPr indent="0" lvl="3" marL="13716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4pPr>
            <a:lvl5pPr indent="0" lvl="4" marL="18288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5pPr>
            <a:lvl6pPr indent="0" lvl="5" marL="22860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6pPr>
            <a:lvl7pPr indent="0" lvl="6" marL="27432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7pPr>
            <a:lvl8pPr indent="0" lvl="7" marL="32004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8pPr>
            <a:lvl9pPr indent="0" lvl="8" marL="36576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9pPr>
          </a:lstStyle>
          <a:p/>
        </p:txBody>
      </p:sp>
      <p:sp>
        <p:nvSpPr>
          <p:cNvPr id="37" name="Google Shape;37;p4"/>
          <p:cNvSpPr txBox="1"/>
          <p:nvPr>
            <p:ph idx="11" type="ftr"/>
          </p:nvPr>
        </p:nvSpPr>
        <p:spPr>
          <a:xfrm>
            <a:off x="3124200" y="6356350"/>
            <a:ext cx="2895600" cy="3651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rgbClr val="888888"/>
              </a:buClr>
              <a:buSzPts val="1400"/>
              <a:buFont typeface="Arial"/>
              <a:buNone/>
              <a:defRPr b="0" i="0" sz="1200" u="none" cap="none" strike="noStrike">
                <a:solidFill>
                  <a:srgbClr val="888888"/>
                </a:solidFill>
                <a:latin typeface="Arial"/>
                <a:ea typeface="Arial"/>
                <a:cs typeface="Arial"/>
                <a:sym typeface="Arial"/>
              </a:defRPr>
            </a:lvl1pPr>
            <a:lvl2pPr indent="0" lvl="1" marL="4572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2pPr>
            <a:lvl3pPr indent="0" lvl="2" marL="9144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3pPr>
            <a:lvl4pPr indent="0" lvl="3" marL="13716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4pPr>
            <a:lvl5pPr indent="0" lvl="4" marL="18288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5pPr>
            <a:lvl6pPr indent="0" lvl="5" marL="22860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6pPr>
            <a:lvl7pPr indent="0" lvl="6" marL="27432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7pPr>
            <a:lvl8pPr indent="0" lvl="7" marL="32004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8pPr>
            <a:lvl9pPr indent="0" lvl="8" marL="36576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9pPr>
          </a:lstStyle>
          <a:p/>
        </p:txBody>
      </p:sp>
      <p:sp>
        <p:nvSpPr>
          <p:cNvPr id="38" name="Google Shape;38;p4"/>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88888"/>
              </a:buClr>
              <a:buFont typeface="Arial"/>
              <a:buNone/>
              <a:defRPr b="0" i="0" sz="12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888888"/>
              </a:buClr>
              <a:buFont typeface="Arial"/>
              <a:buNone/>
              <a:defRPr b="0" i="0" sz="12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888888"/>
              </a:buClr>
              <a:buFont typeface="Arial"/>
              <a:buNone/>
              <a:defRPr b="0" i="0" sz="12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888888"/>
              </a:buClr>
              <a:buFont typeface="Arial"/>
              <a:buNone/>
              <a:defRPr b="0" i="0" sz="12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888888"/>
              </a:buClr>
              <a:buFont typeface="Arial"/>
              <a:buNone/>
              <a:defRPr b="0" i="0" sz="12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888888"/>
              </a:buClr>
              <a:buFont typeface="Arial"/>
              <a:buNone/>
              <a:defRPr b="0" i="0" sz="12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888888"/>
              </a:buClr>
              <a:buFont typeface="Arial"/>
              <a:buNone/>
              <a:defRPr b="0" i="0" sz="12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888888"/>
              </a:buClr>
              <a:buFont typeface="Arial"/>
              <a:buNone/>
              <a:defRPr b="0" i="0" sz="12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888888"/>
              </a:buClr>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9" name="Shape 39"/>
        <p:cNvGrpSpPr/>
        <p:nvPr/>
      </p:nvGrpSpPr>
      <p:grpSpPr>
        <a:xfrm>
          <a:off x="0" y="0"/>
          <a:ext cx="0" cy="0"/>
          <a:chOff x="0" y="0"/>
          <a:chExt cx="0" cy="0"/>
        </a:xfrm>
      </p:grpSpPr>
      <p:sp>
        <p:nvSpPr>
          <p:cNvPr id="40" name="Google Shape;40;p5"/>
          <p:cNvSpPr txBox="1"/>
          <p:nvPr>
            <p:ph type="title"/>
          </p:nvPr>
        </p:nvSpPr>
        <p:spPr>
          <a:xfrm>
            <a:off x="1883700" y="227150"/>
            <a:ext cx="5376600" cy="11430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rgbClr val="FFFFFF"/>
              </a:buClr>
              <a:buSzPts val="1400"/>
              <a:buFont typeface="Arial"/>
              <a:buNone/>
              <a:defRPr b="1" i="0" sz="4400" u="none" cap="none" strike="noStrike">
                <a:solidFill>
                  <a:srgbClr val="FFFFFF"/>
                </a:solidFill>
                <a:latin typeface="Arial"/>
                <a:ea typeface="Arial"/>
                <a:cs typeface="Arial"/>
                <a:sym typeface="Arial"/>
              </a:defRPr>
            </a:lvl1pPr>
            <a:lvl2pPr indent="0" lvl="1" marL="0" marR="0" rtl="0" algn="l">
              <a:spcBef>
                <a:spcPts val="0"/>
              </a:spcBef>
              <a:spcAft>
                <a:spcPts val="0"/>
              </a:spcAft>
              <a:buSzPts val="1400"/>
              <a:buFont typeface="Arial"/>
              <a:buNone/>
              <a:defRPr sz="1800"/>
            </a:lvl2pPr>
            <a:lvl3pPr indent="0" lvl="2" marL="0" marR="0" rtl="0" algn="l">
              <a:spcBef>
                <a:spcPts val="0"/>
              </a:spcBef>
              <a:spcAft>
                <a:spcPts val="0"/>
              </a:spcAft>
              <a:buSzPts val="1400"/>
              <a:buFont typeface="Arial"/>
              <a:buNone/>
              <a:defRPr sz="1800"/>
            </a:lvl3pPr>
            <a:lvl4pPr indent="0" lvl="3" marL="0" marR="0" rtl="0" algn="l">
              <a:spcBef>
                <a:spcPts val="0"/>
              </a:spcBef>
              <a:spcAft>
                <a:spcPts val="0"/>
              </a:spcAft>
              <a:buSzPts val="1400"/>
              <a:buFont typeface="Arial"/>
              <a:buNone/>
              <a:defRPr sz="1800"/>
            </a:lvl4pPr>
            <a:lvl5pPr indent="0" lvl="4" marL="0" marR="0" rtl="0" algn="l">
              <a:spcBef>
                <a:spcPts val="0"/>
              </a:spcBef>
              <a:spcAft>
                <a:spcPts val="0"/>
              </a:spcAft>
              <a:buSzPts val="1400"/>
              <a:buFont typeface="Arial"/>
              <a:buNone/>
              <a:defRPr sz="1800"/>
            </a:lvl5pPr>
            <a:lvl6pPr indent="0" lvl="5" marL="0" marR="0" rtl="0" algn="l">
              <a:spcBef>
                <a:spcPts val="0"/>
              </a:spcBef>
              <a:spcAft>
                <a:spcPts val="0"/>
              </a:spcAft>
              <a:buSzPts val="1400"/>
              <a:buFont typeface="Arial"/>
              <a:buNone/>
              <a:defRPr sz="1800"/>
            </a:lvl6pPr>
            <a:lvl7pPr indent="0" lvl="6" marL="0" marR="0" rtl="0" algn="l">
              <a:spcBef>
                <a:spcPts val="0"/>
              </a:spcBef>
              <a:spcAft>
                <a:spcPts val="0"/>
              </a:spcAft>
              <a:buSzPts val="1400"/>
              <a:buFont typeface="Arial"/>
              <a:buNone/>
              <a:defRPr sz="1800"/>
            </a:lvl7pPr>
            <a:lvl8pPr indent="0" lvl="7" marL="0" marR="0" rtl="0" algn="l">
              <a:spcBef>
                <a:spcPts val="0"/>
              </a:spcBef>
              <a:spcAft>
                <a:spcPts val="0"/>
              </a:spcAft>
              <a:buSzPts val="1400"/>
              <a:buFont typeface="Arial"/>
              <a:buNone/>
              <a:defRPr sz="1800"/>
            </a:lvl8pPr>
            <a:lvl9pPr indent="0" lvl="8" marL="0" marR="0" rtl="0" algn="l">
              <a:spcBef>
                <a:spcPts val="0"/>
              </a:spcBef>
              <a:spcAft>
                <a:spcPts val="0"/>
              </a:spcAft>
              <a:buSzPts val="1400"/>
              <a:buFont typeface="Arial"/>
              <a:buNone/>
              <a:defRPr sz="1800"/>
            </a:lvl9pPr>
          </a:lstStyle>
          <a:p/>
        </p:txBody>
      </p:sp>
      <p:sp>
        <p:nvSpPr>
          <p:cNvPr id="41" name="Google Shape;41;p5"/>
          <p:cNvSpPr txBox="1"/>
          <p:nvPr>
            <p:ph idx="1" type="body"/>
          </p:nvPr>
        </p:nvSpPr>
        <p:spPr>
          <a:xfrm>
            <a:off x="457200" y="1600200"/>
            <a:ext cx="4038600" cy="4526100"/>
          </a:xfrm>
          <a:prstGeom prst="rect">
            <a:avLst/>
          </a:prstGeom>
          <a:noFill/>
          <a:ln>
            <a:noFill/>
          </a:ln>
        </p:spPr>
        <p:txBody>
          <a:bodyPr anchorCtr="0" anchor="t" bIns="91425" lIns="91425" spcFirstLastPara="1" rIns="91425" wrap="square" tIns="91425">
            <a:noAutofit/>
          </a:bodyPr>
          <a:lstStyle>
            <a:lvl1pPr indent="-406400" lvl="0" marL="457200" marR="0" rtl="0" algn="l">
              <a:lnSpc>
                <a:spcPct val="100000"/>
              </a:lnSpc>
              <a:spcBef>
                <a:spcPts val="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2" name="Google Shape;42;p5"/>
          <p:cNvSpPr txBox="1"/>
          <p:nvPr>
            <p:ph idx="2" type="body"/>
          </p:nvPr>
        </p:nvSpPr>
        <p:spPr>
          <a:xfrm>
            <a:off x="4648200" y="1600200"/>
            <a:ext cx="4038600" cy="4526100"/>
          </a:xfrm>
          <a:prstGeom prst="rect">
            <a:avLst/>
          </a:prstGeom>
          <a:noFill/>
          <a:ln>
            <a:noFill/>
          </a:ln>
        </p:spPr>
        <p:txBody>
          <a:bodyPr anchorCtr="0" anchor="t" bIns="91425" lIns="91425" spcFirstLastPara="1" rIns="91425" wrap="square" tIns="91425">
            <a:noAutofit/>
          </a:bodyPr>
          <a:lstStyle>
            <a:lvl1pPr indent="-406400" lvl="0" marL="457200" marR="0" rtl="0" algn="l">
              <a:lnSpc>
                <a:spcPct val="100000"/>
              </a:lnSpc>
              <a:spcBef>
                <a:spcPts val="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3" name="Google Shape;43;p5"/>
          <p:cNvSpPr txBox="1"/>
          <p:nvPr>
            <p:ph idx="10" type="dt"/>
          </p:nvPr>
        </p:nvSpPr>
        <p:spPr>
          <a:xfrm>
            <a:off x="457200" y="6356350"/>
            <a:ext cx="2133600" cy="3651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888888"/>
              </a:buClr>
              <a:buSzPts val="1400"/>
              <a:buFont typeface="Arial"/>
              <a:buNone/>
              <a:defRPr b="0" i="0" sz="1200" u="none" cap="none" strike="noStrike">
                <a:solidFill>
                  <a:srgbClr val="888888"/>
                </a:solidFill>
                <a:latin typeface="Arial"/>
                <a:ea typeface="Arial"/>
                <a:cs typeface="Arial"/>
                <a:sym typeface="Arial"/>
              </a:defRPr>
            </a:lvl1pPr>
            <a:lvl2pPr indent="0" lvl="1" marL="4572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2pPr>
            <a:lvl3pPr indent="0" lvl="2" marL="9144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3pPr>
            <a:lvl4pPr indent="0" lvl="3" marL="13716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4pPr>
            <a:lvl5pPr indent="0" lvl="4" marL="18288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5pPr>
            <a:lvl6pPr indent="0" lvl="5" marL="22860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6pPr>
            <a:lvl7pPr indent="0" lvl="6" marL="27432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7pPr>
            <a:lvl8pPr indent="0" lvl="7" marL="32004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8pPr>
            <a:lvl9pPr indent="0" lvl="8" marL="36576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9pPr>
          </a:lstStyle>
          <a:p/>
        </p:txBody>
      </p:sp>
      <p:sp>
        <p:nvSpPr>
          <p:cNvPr id="44" name="Google Shape;44;p5"/>
          <p:cNvSpPr txBox="1"/>
          <p:nvPr>
            <p:ph idx="11" type="ftr"/>
          </p:nvPr>
        </p:nvSpPr>
        <p:spPr>
          <a:xfrm>
            <a:off x="3124200" y="6356350"/>
            <a:ext cx="2895600" cy="3651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rgbClr val="888888"/>
              </a:buClr>
              <a:buSzPts val="1400"/>
              <a:buFont typeface="Arial"/>
              <a:buNone/>
              <a:defRPr b="0" i="0" sz="1200" u="none" cap="none" strike="noStrike">
                <a:solidFill>
                  <a:srgbClr val="888888"/>
                </a:solidFill>
                <a:latin typeface="Arial"/>
                <a:ea typeface="Arial"/>
                <a:cs typeface="Arial"/>
                <a:sym typeface="Arial"/>
              </a:defRPr>
            </a:lvl1pPr>
            <a:lvl2pPr indent="0" lvl="1" marL="4572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2pPr>
            <a:lvl3pPr indent="0" lvl="2" marL="9144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3pPr>
            <a:lvl4pPr indent="0" lvl="3" marL="13716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4pPr>
            <a:lvl5pPr indent="0" lvl="4" marL="18288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5pPr>
            <a:lvl6pPr indent="0" lvl="5" marL="22860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6pPr>
            <a:lvl7pPr indent="0" lvl="6" marL="27432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7pPr>
            <a:lvl8pPr indent="0" lvl="7" marL="32004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8pPr>
            <a:lvl9pPr indent="0" lvl="8" marL="36576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9pPr>
          </a:lstStyle>
          <a:p/>
        </p:txBody>
      </p:sp>
      <p:sp>
        <p:nvSpPr>
          <p:cNvPr id="45" name="Google Shape;45;p5"/>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88888"/>
              </a:buClr>
              <a:buFont typeface="Arial"/>
              <a:buNone/>
              <a:defRPr b="0" i="0" sz="12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888888"/>
              </a:buClr>
              <a:buFont typeface="Arial"/>
              <a:buNone/>
              <a:defRPr b="0" i="0" sz="12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888888"/>
              </a:buClr>
              <a:buFont typeface="Arial"/>
              <a:buNone/>
              <a:defRPr b="0" i="0" sz="12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888888"/>
              </a:buClr>
              <a:buFont typeface="Arial"/>
              <a:buNone/>
              <a:defRPr b="0" i="0" sz="12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888888"/>
              </a:buClr>
              <a:buFont typeface="Arial"/>
              <a:buNone/>
              <a:defRPr b="0" i="0" sz="12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888888"/>
              </a:buClr>
              <a:buFont typeface="Arial"/>
              <a:buNone/>
              <a:defRPr b="0" i="0" sz="12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888888"/>
              </a:buClr>
              <a:buFont typeface="Arial"/>
              <a:buNone/>
              <a:defRPr b="0" i="0" sz="12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888888"/>
              </a:buClr>
              <a:buFont typeface="Arial"/>
              <a:buNone/>
              <a:defRPr b="0" i="0" sz="12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888888"/>
              </a:buClr>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6" name="Shape 46"/>
        <p:cNvGrpSpPr/>
        <p:nvPr/>
      </p:nvGrpSpPr>
      <p:grpSpPr>
        <a:xfrm>
          <a:off x="0" y="0"/>
          <a:ext cx="0" cy="0"/>
          <a:chOff x="0" y="0"/>
          <a:chExt cx="0" cy="0"/>
        </a:xfrm>
      </p:grpSpPr>
      <p:sp>
        <p:nvSpPr>
          <p:cNvPr id="47" name="Google Shape;47;p6"/>
          <p:cNvSpPr txBox="1"/>
          <p:nvPr>
            <p:ph type="title"/>
          </p:nvPr>
        </p:nvSpPr>
        <p:spPr>
          <a:xfrm>
            <a:off x="1883700" y="227150"/>
            <a:ext cx="5376600" cy="11430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rgbClr val="FFFFFF"/>
              </a:buClr>
              <a:buSzPts val="1400"/>
              <a:buFont typeface="Arial"/>
              <a:buNone/>
              <a:defRPr b="1" i="0" sz="4400" u="none" cap="none" strike="noStrike">
                <a:solidFill>
                  <a:srgbClr val="FFFFFF"/>
                </a:solidFill>
                <a:latin typeface="Arial"/>
                <a:ea typeface="Arial"/>
                <a:cs typeface="Arial"/>
                <a:sym typeface="Arial"/>
              </a:defRPr>
            </a:lvl1pPr>
            <a:lvl2pPr indent="0" lvl="1" marL="0" marR="0" rtl="0" algn="l">
              <a:spcBef>
                <a:spcPts val="0"/>
              </a:spcBef>
              <a:spcAft>
                <a:spcPts val="0"/>
              </a:spcAft>
              <a:buSzPts val="1400"/>
              <a:buFont typeface="Arial"/>
              <a:buNone/>
              <a:defRPr sz="1800"/>
            </a:lvl2pPr>
            <a:lvl3pPr indent="0" lvl="2" marL="0" marR="0" rtl="0" algn="l">
              <a:spcBef>
                <a:spcPts val="0"/>
              </a:spcBef>
              <a:spcAft>
                <a:spcPts val="0"/>
              </a:spcAft>
              <a:buSzPts val="1400"/>
              <a:buFont typeface="Arial"/>
              <a:buNone/>
              <a:defRPr sz="1800"/>
            </a:lvl3pPr>
            <a:lvl4pPr indent="0" lvl="3" marL="0" marR="0" rtl="0" algn="l">
              <a:spcBef>
                <a:spcPts val="0"/>
              </a:spcBef>
              <a:spcAft>
                <a:spcPts val="0"/>
              </a:spcAft>
              <a:buSzPts val="1400"/>
              <a:buFont typeface="Arial"/>
              <a:buNone/>
              <a:defRPr sz="1800"/>
            </a:lvl4pPr>
            <a:lvl5pPr indent="0" lvl="4" marL="0" marR="0" rtl="0" algn="l">
              <a:spcBef>
                <a:spcPts val="0"/>
              </a:spcBef>
              <a:spcAft>
                <a:spcPts val="0"/>
              </a:spcAft>
              <a:buSzPts val="1400"/>
              <a:buFont typeface="Arial"/>
              <a:buNone/>
              <a:defRPr sz="1800"/>
            </a:lvl5pPr>
            <a:lvl6pPr indent="0" lvl="5" marL="0" marR="0" rtl="0" algn="l">
              <a:spcBef>
                <a:spcPts val="0"/>
              </a:spcBef>
              <a:spcAft>
                <a:spcPts val="0"/>
              </a:spcAft>
              <a:buSzPts val="1400"/>
              <a:buFont typeface="Arial"/>
              <a:buNone/>
              <a:defRPr sz="1800"/>
            </a:lvl6pPr>
            <a:lvl7pPr indent="0" lvl="6" marL="0" marR="0" rtl="0" algn="l">
              <a:spcBef>
                <a:spcPts val="0"/>
              </a:spcBef>
              <a:spcAft>
                <a:spcPts val="0"/>
              </a:spcAft>
              <a:buSzPts val="1400"/>
              <a:buFont typeface="Arial"/>
              <a:buNone/>
              <a:defRPr sz="1800"/>
            </a:lvl7pPr>
            <a:lvl8pPr indent="0" lvl="7" marL="0" marR="0" rtl="0" algn="l">
              <a:spcBef>
                <a:spcPts val="0"/>
              </a:spcBef>
              <a:spcAft>
                <a:spcPts val="0"/>
              </a:spcAft>
              <a:buSzPts val="1400"/>
              <a:buFont typeface="Arial"/>
              <a:buNone/>
              <a:defRPr sz="1800"/>
            </a:lvl8pPr>
            <a:lvl9pPr indent="0" lvl="8" marL="0" marR="0" rtl="0" algn="l">
              <a:spcBef>
                <a:spcPts val="0"/>
              </a:spcBef>
              <a:spcAft>
                <a:spcPts val="0"/>
              </a:spcAft>
              <a:buSzPts val="1400"/>
              <a:buFont typeface="Arial"/>
              <a:buNone/>
              <a:defRPr sz="1800"/>
            </a:lvl9pPr>
          </a:lstStyle>
          <a:p/>
        </p:txBody>
      </p:sp>
      <p:sp>
        <p:nvSpPr>
          <p:cNvPr id="48" name="Google Shape;48;p6"/>
          <p:cNvSpPr txBox="1"/>
          <p:nvPr>
            <p:ph idx="1" type="body"/>
          </p:nvPr>
        </p:nvSpPr>
        <p:spPr>
          <a:xfrm>
            <a:off x="457200" y="1686071"/>
            <a:ext cx="4040100" cy="639900"/>
          </a:xfrm>
          <a:prstGeom prst="rect">
            <a:avLst/>
          </a:prstGeom>
          <a:noFill/>
          <a:ln>
            <a:noFill/>
          </a:ln>
        </p:spPr>
        <p:txBody>
          <a:bodyPr anchorCtr="0" anchor="b" bIns="91425" lIns="91425" spcFirstLastPara="1" rIns="91425" wrap="square" tIns="91425">
            <a:noAutofit/>
          </a:bodyPr>
          <a:lstStyle>
            <a:lvl1pPr indent="-228600" lvl="0" marL="457200" marR="0" rtl="0" algn="l">
              <a:lnSpc>
                <a:spcPct val="100000"/>
              </a:lnSpc>
              <a:spcBef>
                <a:spcPts val="0"/>
              </a:spcBef>
              <a:spcAft>
                <a:spcPts val="0"/>
              </a:spcAft>
              <a:buClr>
                <a:schemeClr val="dk1"/>
              </a:buClr>
              <a:buSzPts val="3200"/>
              <a:buFont typeface="Arial"/>
              <a:buNone/>
              <a:defRPr b="1" i="0" sz="2800" u="none" cap="none" strike="noStrike">
                <a:solidFill>
                  <a:schemeClr val="dk1"/>
                </a:solidFill>
                <a:latin typeface="Arial"/>
                <a:ea typeface="Arial"/>
                <a:cs typeface="Arial"/>
                <a:sym typeface="Arial"/>
              </a:defRPr>
            </a:lvl1pPr>
            <a:lvl2pPr indent="-228600" lvl="1" marL="914400" marR="0" rtl="0" algn="l">
              <a:lnSpc>
                <a:spcPct val="100000"/>
              </a:lnSpc>
              <a:spcBef>
                <a:spcPts val="0"/>
              </a:spcBef>
              <a:spcAft>
                <a:spcPts val="0"/>
              </a:spcAft>
              <a:buClr>
                <a:schemeClr val="dk1"/>
              </a:buClr>
              <a:buSzPts val="28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0"/>
              </a:spcBef>
              <a:spcAft>
                <a:spcPts val="0"/>
              </a:spcAft>
              <a:buClr>
                <a:schemeClr val="dk1"/>
              </a:buClr>
              <a:buSzPts val="24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0"/>
              </a:spcBef>
              <a:spcAft>
                <a:spcPts val="0"/>
              </a:spcAft>
              <a:buClr>
                <a:schemeClr val="dk1"/>
              </a:buClr>
              <a:buSzPts val="2000"/>
              <a:buFont typeface="Calibri"/>
              <a:buNone/>
              <a:defRPr b="1" i="0" sz="16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chemeClr val="dk1"/>
              </a:buClr>
              <a:buSzPts val="2000"/>
              <a:buFont typeface="Calibri"/>
              <a:buNone/>
              <a:defRPr b="1" i="0" sz="16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chemeClr val="dk1"/>
              </a:buClr>
              <a:buSzPts val="2000"/>
              <a:buFont typeface="Calibri"/>
              <a:buNone/>
              <a:defRPr b="1" i="0" sz="16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chemeClr val="dk1"/>
              </a:buClr>
              <a:buSzPts val="2000"/>
              <a:buFont typeface="Calibri"/>
              <a:buNone/>
              <a:defRPr b="1" i="0" sz="1600" u="none" cap="none" strike="noStrike">
                <a:solidFill>
                  <a:schemeClr val="dk1"/>
                </a:solidFill>
                <a:latin typeface="Calibri"/>
                <a:ea typeface="Calibri"/>
                <a:cs typeface="Calibri"/>
                <a:sym typeface="Calibri"/>
              </a:defRPr>
            </a:lvl9pPr>
          </a:lstStyle>
          <a:p/>
        </p:txBody>
      </p:sp>
      <p:sp>
        <p:nvSpPr>
          <p:cNvPr id="49" name="Google Shape;49;p6"/>
          <p:cNvSpPr txBox="1"/>
          <p:nvPr>
            <p:ph idx="2" type="body"/>
          </p:nvPr>
        </p:nvSpPr>
        <p:spPr>
          <a:xfrm>
            <a:off x="457200" y="2325833"/>
            <a:ext cx="4040100" cy="3800400"/>
          </a:xfrm>
          <a:prstGeom prst="rect">
            <a:avLst/>
          </a:prstGeom>
          <a:noFill/>
          <a:ln>
            <a:noFill/>
          </a:ln>
        </p:spPr>
        <p:txBody>
          <a:bodyPr anchorCtr="0" anchor="t" bIns="91425" lIns="91425" spcFirstLastPara="1" rIns="91425" wrap="square" tIns="91425">
            <a:noAutofit/>
          </a:bodyPr>
          <a:lstStyle>
            <a:lvl1pPr indent="-381000" lvl="0" marL="4572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lnSpc>
                <a:spcPct val="100000"/>
              </a:lnSpc>
              <a:spcBef>
                <a:spcPts val="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lnSpc>
                <a:spcPct val="100000"/>
              </a:lnSpc>
              <a:spcBef>
                <a:spcPts val="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rtl="0" algn="l">
              <a:lnSpc>
                <a:spcPct val="100000"/>
              </a:lnSpc>
              <a:spcBef>
                <a:spcPts val="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6pPr>
            <a:lvl7pPr indent="-330200" lvl="6" marL="3200400" marR="0" rtl="0" algn="l">
              <a:lnSpc>
                <a:spcPct val="100000"/>
              </a:lnSpc>
              <a:spcBef>
                <a:spcPts val="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7pPr>
            <a:lvl8pPr indent="-330200" lvl="7" marL="3657600" marR="0" rtl="0" algn="l">
              <a:lnSpc>
                <a:spcPct val="100000"/>
              </a:lnSpc>
              <a:spcBef>
                <a:spcPts val="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8pPr>
            <a:lvl9pPr indent="-330200" lvl="8" marL="4114800" marR="0" rtl="0" algn="l">
              <a:lnSpc>
                <a:spcPct val="100000"/>
              </a:lnSpc>
              <a:spcBef>
                <a:spcPts val="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9pPr>
          </a:lstStyle>
          <a:p/>
        </p:txBody>
      </p:sp>
      <p:sp>
        <p:nvSpPr>
          <p:cNvPr id="50" name="Google Shape;50;p6"/>
          <p:cNvSpPr txBox="1"/>
          <p:nvPr>
            <p:ph idx="3" type="body"/>
          </p:nvPr>
        </p:nvSpPr>
        <p:spPr>
          <a:xfrm>
            <a:off x="4645025" y="1680141"/>
            <a:ext cx="4041900" cy="639900"/>
          </a:xfrm>
          <a:prstGeom prst="rect">
            <a:avLst/>
          </a:prstGeom>
          <a:noFill/>
          <a:ln>
            <a:noFill/>
          </a:ln>
        </p:spPr>
        <p:txBody>
          <a:bodyPr anchorCtr="0" anchor="b" bIns="91425" lIns="91425" spcFirstLastPara="1" rIns="91425" wrap="square" tIns="91425">
            <a:noAutofit/>
          </a:bodyPr>
          <a:lstStyle>
            <a:lvl1pPr indent="-228600" lvl="0" marL="457200" marR="0" rtl="0" algn="l">
              <a:lnSpc>
                <a:spcPct val="100000"/>
              </a:lnSpc>
              <a:spcBef>
                <a:spcPts val="0"/>
              </a:spcBef>
              <a:spcAft>
                <a:spcPts val="0"/>
              </a:spcAft>
              <a:buClr>
                <a:schemeClr val="dk1"/>
              </a:buClr>
              <a:buSzPts val="3200"/>
              <a:buFont typeface="Arial"/>
              <a:buNone/>
              <a:defRPr b="1" i="0" sz="2800" u="none" cap="none" strike="noStrike">
                <a:solidFill>
                  <a:schemeClr val="dk1"/>
                </a:solidFill>
                <a:latin typeface="Arial"/>
                <a:ea typeface="Arial"/>
                <a:cs typeface="Arial"/>
                <a:sym typeface="Arial"/>
              </a:defRPr>
            </a:lvl1pPr>
            <a:lvl2pPr indent="-228600" lvl="1" marL="914400" marR="0" rtl="0" algn="l">
              <a:lnSpc>
                <a:spcPct val="100000"/>
              </a:lnSpc>
              <a:spcBef>
                <a:spcPts val="0"/>
              </a:spcBef>
              <a:spcAft>
                <a:spcPts val="0"/>
              </a:spcAft>
              <a:buClr>
                <a:schemeClr val="dk1"/>
              </a:buClr>
              <a:buSzPts val="28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0"/>
              </a:spcBef>
              <a:spcAft>
                <a:spcPts val="0"/>
              </a:spcAft>
              <a:buClr>
                <a:schemeClr val="dk1"/>
              </a:buClr>
              <a:buSzPts val="24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0"/>
              </a:spcBef>
              <a:spcAft>
                <a:spcPts val="0"/>
              </a:spcAft>
              <a:buClr>
                <a:schemeClr val="dk1"/>
              </a:buClr>
              <a:buSzPts val="2000"/>
              <a:buFont typeface="Calibri"/>
              <a:buNone/>
              <a:defRPr b="1" i="0" sz="16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chemeClr val="dk1"/>
              </a:buClr>
              <a:buSzPts val="2000"/>
              <a:buFont typeface="Calibri"/>
              <a:buNone/>
              <a:defRPr b="1" i="0" sz="16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chemeClr val="dk1"/>
              </a:buClr>
              <a:buSzPts val="2000"/>
              <a:buFont typeface="Calibri"/>
              <a:buNone/>
              <a:defRPr b="1" i="0" sz="16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chemeClr val="dk1"/>
              </a:buClr>
              <a:buSzPts val="2000"/>
              <a:buFont typeface="Calibri"/>
              <a:buNone/>
              <a:defRPr b="1" i="0" sz="1600" u="none" cap="none" strike="noStrike">
                <a:solidFill>
                  <a:schemeClr val="dk1"/>
                </a:solidFill>
                <a:latin typeface="Calibri"/>
                <a:ea typeface="Calibri"/>
                <a:cs typeface="Calibri"/>
                <a:sym typeface="Calibri"/>
              </a:defRPr>
            </a:lvl9pPr>
          </a:lstStyle>
          <a:p/>
        </p:txBody>
      </p:sp>
      <p:sp>
        <p:nvSpPr>
          <p:cNvPr id="51" name="Google Shape;51;p6"/>
          <p:cNvSpPr txBox="1"/>
          <p:nvPr>
            <p:ph idx="4" type="body"/>
          </p:nvPr>
        </p:nvSpPr>
        <p:spPr>
          <a:xfrm>
            <a:off x="4645025" y="2325833"/>
            <a:ext cx="4041900" cy="3800400"/>
          </a:xfrm>
          <a:prstGeom prst="rect">
            <a:avLst/>
          </a:prstGeom>
          <a:noFill/>
          <a:ln>
            <a:noFill/>
          </a:ln>
        </p:spPr>
        <p:txBody>
          <a:bodyPr anchorCtr="0" anchor="t" bIns="91425" lIns="91425" spcFirstLastPara="1" rIns="91425" wrap="square" tIns="91425">
            <a:noAutofit/>
          </a:bodyPr>
          <a:lstStyle>
            <a:lvl1pPr indent="-381000" lvl="0" marL="4572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lnSpc>
                <a:spcPct val="100000"/>
              </a:lnSpc>
              <a:spcBef>
                <a:spcPts val="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lnSpc>
                <a:spcPct val="100000"/>
              </a:lnSpc>
              <a:spcBef>
                <a:spcPts val="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rtl="0" algn="l">
              <a:lnSpc>
                <a:spcPct val="100000"/>
              </a:lnSpc>
              <a:spcBef>
                <a:spcPts val="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6pPr>
            <a:lvl7pPr indent="-330200" lvl="6" marL="3200400" marR="0" rtl="0" algn="l">
              <a:lnSpc>
                <a:spcPct val="100000"/>
              </a:lnSpc>
              <a:spcBef>
                <a:spcPts val="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7pPr>
            <a:lvl8pPr indent="-330200" lvl="7" marL="3657600" marR="0" rtl="0" algn="l">
              <a:lnSpc>
                <a:spcPct val="100000"/>
              </a:lnSpc>
              <a:spcBef>
                <a:spcPts val="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8pPr>
            <a:lvl9pPr indent="-330200" lvl="8" marL="4114800" marR="0" rtl="0" algn="l">
              <a:lnSpc>
                <a:spcPct val="100000"/>
              </a:lnSpc>
              <a:spcBef>
                <a:spcPts val="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9pPr>
          </a:lstStyle>
          <a:p/>
        </p:txBody>
      </p:sp>
      <p:sp>
        <p:nvSpPr>
          <p:cNvPr id="52" name="Google Shape;52;p6"/>
          <p:cNvSpPr txBox="1"/>
          <p:nvPr>
            <p:ph idx="10" type="dt"/>
          </p:nvPr>
        </p:nvSpPr>
        <p:spPr>
          <a:xfrm>
            <a:off x="457200" y="6356350"/>
            <a:ext cx="2133600" cy="3651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888888"/>
              </a:buClr>
              <a:buSzPts val="1400"/>
              <a:buFont typeface="Arial"/>
              <a:buNone/>
              <a:defRPr b="0" i="0" sz="1200" u="none" cap="none" strike="noStrike">
                <a:solidFill>
                  <a:srgbClr val="888888"/>
                </a:solidFill>
                <a:latin typeface="Arial"/>
                <a:ea typeface="Arial"/>
                <a:cs typeface="Arial"/>
                <a:sym typeface="Arial"/>
              </a:defRPr>
            </a:lvl1pPr>
            <a:lvl2pPr indent="0" lvl="1" marL="4572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2pPr>
            <a:lvl3pPr indent="0" lvl="2" marL="9144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3pPr>
            <a:lvl4pPr indent="0" lvl="3" marL="13716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4pPr>
            <a:lvl5pPr indent="0" lvl="4" marL="18288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5pPr>
            <a:lvl6pPr indent="0" lvl="5" marL="22860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6pPr>
            <a:lvl7pPr indent="0" lvl="6" marL="27432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7pPr>
            <a:lvl8pPr indent="0" lvl="7" marL="32004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8pPr>
            <a:lvl9pPr indent="0" lvl="8" marL="36576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9pPr>
          </a:lstStyle>
          <a:p/>
        </p:txBody>
      </p:sp>
      <p:sp>
        <p:nvSpPr>
          <p:cNvPr id="53" name="Google Shape;53;p6"/>
          <p:cNvSpPr txBox="1"/>
          <p:nvPr>
            <p:ph idx="11" type="ftr"/>
          </p:nvPr>
        </p:nvSpPr>
        <p:spPr>
          <a:xfrm>
            <a:off x="3124200" y="6356350"/>
            <a:ext cx="2895600" cy="3651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rgbClr val="888888"/>
              </a:buClr>
              <a:buSzPts val="1400"/>
              <a:buFont typeface="Arial"/>
              <a:buNone/>
              <a:defRPr b="0" i="0" sz="1200" u="none" cap="none" strike="noStrike">
                <a:solidFill>
                  <a:srgbClr val="888888"/>
                </a:solidFill>
                <a:latin typeface="Arial"/>
                <a:ea typeface="Arial"/>
                <a:cs typeface="Arial"/>
                <a:sym typeface="Arial"/>
              </a:defRPr>
            </a:lvl1pPr>
            <a:lvl2pPr indent="0" lvl="1" marL="4572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2pPr>
            <a:lvl3pPr indent="0" lvl="2" marL="9144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3pPr>
            <a:lvl4pPr indent="0" lvl="3" marL="13716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4pPr>
            <a:lvl5pPr indent="0" lvl="4" marL="18288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5pPr>
            <a:lvl6pPr indent="0" lvl="5" marL="22860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6pPr>
            <a:lvl7pPr indent="0" lvl="6" marL="27432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7pPr>
            <a:lvl8pPr indent="0" lvl="7" marL="32004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8pPr>
            <a:lvl9pPr indent="0" lvl="8" marL="36576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9pPr>
          </a:lstStyle>
          <a:p/>
        </p:txBody>
      </p:sp>
      <p:sp>
        <p:nvSpPr>
          <p:cNvPr id="54" name="Google Shape;54;p6"/>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88888"/>
              </a:buClr>
              <a:buFont typeface="Arial"/>
              <a:buNone/>
              <a:defRPr b="0" i="0" sz="12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888888"/>
              </a:buClr>
              <a:buFont typeface="Arial"/>
              <a:buNone/>
              <a:defRPr b="0" i="0" sz="12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888888"/>
              </a:buClr>
              <a:buFont typeface="Arial"/>
              <a:buNone/>
              <a:defRPr b="0" i="0" sz="12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888888"/>
              </a:buClr>
              <a:buFont typeface="Arial"/>
              <a:buNone/>
              <a:defRPr b="0" i="0" sz="12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888888"/>
              </a:buClr>
              <a:buFont typeface="Arial"/>
              <a:buNone/>
              <a:defRPr b="0" i="0" sz="12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888888"/>
              </a:buClr>
              <a:buFont typeface="Arial"/>
              <a:buNone/>
              <a:defRPr b="0" i="0" sz="12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888888"/>
              </a:buClr>
              <a:buFont typeface="Arial"/>
              <a:buNone/>
              <a:defRPr b="0" i="0" sz="12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888888"/>
              </a:buClr>
              <a:buFont typeface="Arial"/>
              <a:buNone/>
              <a:defRPr b="0" i="0" sz="12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888888"/>
              </a:buClr>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5" name="Shape 55"/>
        <p:cNvGrpSpPr/>
        <p:nvPr/>
      </p:nvGrpSpPr>
      <p:grpSpPr>
        <a:xfrm>
          <a:off x="0" y="0"/>
          <a:ext cx="0" cy="0"/>
          <a:chOff x="0" y="0"/>
          <a:chExt cx="0" cy="0"/>
        </a:xfrm>
      </p:grpSpPr>
      <p:sp>
        <p:nvSpPr>
          <p:cNvPr id="56" name="Google Shape;56;p7"/>
          <p:cNvSpPr txBox="1"/>
          <p:nvPr>
            <p:ph type="title"/>
          </p:nvPr>
        </p:nvSpPr>
        <p:spPr>
          <a:xfrm>
            <a:off x="1883700" y="227150"/>
            <a:ext cx="5376600" cy="11430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rgbClr val="FFFFFF"/>
              </a:buClr>
              <a:buSzPts val="1400"/>
              <a:buFont typeface="Arial"/>
              <a:buNone/>
              <a:defRPr b="1" i="0" sz="4400" u="none" cap="none" strike="noStrike">
                <a:solidFill>
                  <a:srgbClr val="FFFFFF"/>
                </a:solidFill>
                <a:latin typeface="Arial"/>
                <a:ea typeface="Arial"/>
                <a:cs typeface="Arial"/>
                <a:sym typeface="Arial"/>
              </a:defRPr>
            </a:lvl1pPr>
            <a:lvl2pPr indent="0" lvl="1" marL="0" marR="0" rtl="0" algn="l">
              <a:spcBef>
                <a:spcPts val="0"/>
              </a:spcBef>
              <a:spcAft>
                <a:spcPts val="0"/>
              </a:spcAft>
              <a:buSzPts val="1400"/>
              <a:buFont typeface="Arial"/>
              <a:buNone/>
              <a:defRPr sz="1800"/>
            </a:lvl2pPr>
            <a:lvl3pPr indent="0" lvl="2" marL="0" marR="0" rtl="0" algn="l">
              <a:spcBef>
                <a:spcPts val="0"/>
              </a:spcBef>
              <a:spcAft>
                <a:spcPts val="0"/>
              </a:spcAft>
              <a:buSzPts val="1400"/>
              <a:buFont typeface="Arial"/>
              <a:buNone/>
              <a:defRPr sz="1800"/>
            </a:lvl3pPr>
            <a:lvl4pPr indent="0" lvl="3" marL="0" marR="0" rtl="0" algn="l">
              <a:spcBef>
                <a:spcPts val="0"/>
              </a:spcBef>
              <a:spcAft>
                <a:spcPts val="0"/>
              </a:spcAft>
              <a:buSzPts val="1400"/>
              <a:buFont typeface="Arial"/>
              <a:buNone/>
              <a:defRPr sz="1800"/>
            </a:lvl4pPr>
            <a:lvl5pPr indent="0" lvl="4" marL="0" marR="0" rtl="0" algn="l">
              <a:spcBef>
                <a:spcPts val="0"/>
              </a:spcBef>
              <a:spcAft>
                <a:spcPts val="0"/>
              </a:spcAft>
              <a:buSzPts val="1400"/>
              <a:buFont typeface="Arial"/>
              <a:buNone/>
              <a:defRPr sz="1800"/>
            </a:lvl5pPr>
            <a:lvl6pPr indent="0" lvl="5" marL="0" marR="0" rtl="0" algn="l">
              <a:spcBef>
                <a:spcPts val="0"/>
              </a:spcBef>
              <a:spcAft>
                <a:spcPts val="0"/>
              </a:spcAft>
              <a:buSzPts val="1400"/>
              <a:buFont typeface="Arial"/>
              <a:buNone/>
              <a:defRPr sz="1800"/>
            </a:lvl6pPr>
            <a:lvl7pPr indent="0" lvl="6" marL="0" marR="0" rtl="0" algn="l">
              <a:spcBef>
                <a:spcPts val="0"/>
              </a:spcBef>
              <a:spcAft>
                <a:spcPts val="0"/>
              </a:spcAft>
              <a:buSzPts val="1400"/>
              <a:buFont typeface="Arial"/>
              <a:buNone/>
              <a:defRPr sz="1800"/>
            </a:lvl7pPr>
            <a:lvl8pPr indent="0" lvl="7" marL="0" marR="0" rtl="0" algn="l">
              <a:spcBef>
                <a:spcPts val="0"/>
              </a:spcBef>
              <a:spcAft>
                <a:spcPts val="0"/>
              </a:spcAft>
              <a:buSzPts val="1400"/>
              <a:buFont typeface="Arial"/>
              <a:buNone/>
              <a:defRPr sz="1800"/>
            </a:lvl8pPr>
            <a:lvl9pPr indent="0" lvl="8" marL="0" marR="0" rtl="0" algn="l">
              <a:spcBef>
                <a:spcPts val="0"/>
              </a:spcBef>
              <a:spcAft>
                <a:spcPts val="0"/>
              </a:spcAft>
              <a:buSzPts val="1400"/>
              <a:buFont typeface="Arial"/>
              <a:buNone/>
              <a:defRPr sz="1800"/>
            </a:lvl9pPr>
          </a:lstStyle>
          <a:p/>
        </p:txBody>
      </p:sp>
      <p:sp>
        <p:nvSpPr>
          <p:cNvPr id="57" name="Google Shape;57;p7"/>
          <p:cNvSpPr txBox="1"/>
          <p:nvPr>
            <p:ph idx="10" type="dt"/>
          </p:nvPr>
        </p:nvSpPr>
        <p:spPr>
          <a:xfrm>
            <a:off x="457200" y="6356350"/>
            <a:ext cx="2133600" cy="3651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888888"/>
              </a:buClr>
              <a:buSzPts val="1400"/>
              <a:buFont typeface="Arial"/>
              <a:buNone/>
              <a:defRPr b="0" i="0" sz="1200" u="none" cap="none" strike="noStrike">
                <a:solidFill>
                  <a:srgbClr val="888888"/>
                </a:solidFill>
                <a:latin typeface="Arial"/>
                <a:ea typeface="Arial"/>
                <a:cs typeface="Arial"/>
                <a:sym typeface="Arial"/>
              </a:defRPr>
            </a:lvl1pPr>
            <a:lvl2pPr indent="0" lvl="1" marL="4572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2pPr>
            <a:lvl3pPr indent="0" lvl="2" marL="9144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3pPr>
            <a:lvl4pPr indent="0" lvl="3" marL="13716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4pPr>
            <a:lvl5pPr indent="0" lvl="4" marL="18288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5pPr>
            <a:lvl6pPr indent="0" lvl="5" marL="22860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6pPr>
            <a:lvl7pPr indent="0" lvl="6" marL="27432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7pPr>
            <a:lvl8pPr indent="0" lvl="7" marL="32004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8pPr>
            <a:lvl9pPr indent="0" lvl="8" marL="36576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9pPr>
          </a:lstStyle>
          <a:p/>
        </p:txBody>
      </p:sp>
      <p:sp>
        <p:nvSpPr>
          <p:cNvPr id="58" name="Google Shape;58;p7"/>
          <p:cNvSpPr txBox="1"/>
          <p:nvPr>
            <p:ph idx="11" type="ftr"/>
          </p:nvPr>
        </p:nvSpPr>
        <p:spPr>
          <a:xfrm>
            <a:off x="3124200" y="6356350"/>
            <a:ext cx="2895600" cy="3651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rgbClr val="888888"/>
              </a:buClr>
              <a:buSzPts val="1400"/>
              <a:buFont typeface="Arial"/>
              <a:buNone/>
              <a:defRPr b="0" i="0" sz="1200" u="none" cap="none" strike="noStrike">
                <a:solidFill>
                  <a:srgbClr val="888888"/>
                </a:solidFill>
                <a:latin typeface="Arial"/>
                <a:ea typeface="Arial"/>
                <a:cs typeface="Arial"/>
                <a:sym typeface="Arial"/>
              </a:defRPr>
            </a:lvl1pPr>
            <a:lvl2pPr indent="0" lvl="1" marL="4572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2pPr>
            <a:lvl3pPr indent="0" lvl="2" marL="9144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3pPr>
            <a:lvl4pPr indent="0" lvl="3" marL="13716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4pPr>
            <a:lvl5pPr indent="0" lvl="4" marL="18288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5pPr>
            <a:lvl6pPr indent="0" lvl="5" marL="22860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6pPr>
            <a:lvl7pPr indent="0" lvl="6" marL="27432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7pPr>
            <a:lvl8pPr indent="0" lvl="7" marL="32004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8pPr>
            <a:lvl9pPr indent="0" lvl="8" marL="36576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9pPr>
          </a:lstStyle>
          <a:p/>
        </p:txBody>
      </p:sp>
      <p:sp>
        <p:nvSpPr>
          <p:cNvPr id="59" name="Google Shape;59;p7"/>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88888"/>
              </a:buClr>
              <a:buFont typeface="Arial"/>
              <a:buNone/>
              <a:defRPr b="0" i="0" sz="12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888888"/>
              </a:buClr>
              <a:buFont typeface="Arial"/>
              <a:buNone/>
              <a:defRPr b="0" i="0" sz="12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888888"/>
              </a:buClr>
              <a:buFont typeface="Arial"/>
              <a:buNone/>
              <a:defRPr b="0" i="0" sz="12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888888"/>
              </a:buClr>
              <a:buFont typeface="Arial"/>
              <a:buNone/>
              <a:defRPr b="0" i="0" sz="12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888888"/>
              </a:buClr>
              <a:buFont typeface="Arial"/>
              <a:buNone/>
              <a:defRPr b="0" i="0" sz="12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888888"/>
              </a:buClr>
              <a:buFont typeface="Arial"/>
              <a:buNone/>
              <a:defRPr b="0" i="0" sz="12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888888"/>
              </a:buClr>
              <a:buFont typeface="Arial"/>
              <a:buNone/>
              <a:defRPr b="0" i="0" sz="12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888888"/>
              </a:buClr>
              <a:buFont typeface="Arial"/>
              <a:buNone/>
              <a:defRPr b="0" i="0" sz="12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888888"/>
              </a:buClr>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0" name="Shape 60"/>
        <p:cNvGrpSpPr/>
        <p:nvPr/>
      </p:nvGrpSpPr>
      <p:grpSpPr>
        <a:xfrm>
          <a:off x="0" y="0"/>
          <a:ext cx="0" cy="0"/>
          <a:chOff x="0" y="0"/>
          <a:chExt cx="0" cy="0"/>
        </a:xfrm>
      </p:grpSpPr>
      <p:sp>
        <p:nvSpPr>
          <p:cNvPr id="61" name="Google Shape;61;p8"/>
          <p:cNvSpPr txBox="1"/>
          <p:nvPr>
            <p:ph idx="10" type="dt"/>
          </p:nvPr>
        </p:nvSpPr>
        <p:spPr>
          <a:xfrm>
            <a:off x="457200" y="6356350"/>
            <a:ext cx="2133600" cy="3651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888888"/>
              </a:buClr>
              <a:buSzPts val="1400"/>
              <a:buFont typeface="Arial"/>
              <a:buNone/>
              <a:defRPr b="0" i="0" sz="1200" u="none" cap="none" strike="noStrike">
                <a:solidFill>
                  <a:srgbClr val="888888"/>
                </a:solidFill>
                <a:latin typeface="Arial"/>
                <a:ea typeface="Arial"/>
                <a:cs typeface="Arial"/>
                <a:sym typeface="Arial"/>
              </a:defRPr>
            </a:lvl1pPr>
            <a:lvl2pPr indent="0" lvl="1" marL="4572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2pPr>
            <a:lvl3pPr indent="0" lvl="2" marL="9144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3pPr>
            <a:lvl4pPr indent="0" lvl="3" marL="13716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4pPr>
            <a:lvl5pPr indent="0" lvl="4" marL="18288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5pPr>
            <a:lvl6pPr indent="0" lvl="5" marL="22860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6pPr>
            <a:lvl7pPr indent="0" lvl="6" marL="27432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7pPr>
            <a:lvl8pPr indent="0" lvl="7" marL="32004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8pPr>
            <a:lvl9pPr indent="0" lvl="8" marL="36576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9pPr>
          </a:lstStyle>
          <a:p/>
        </p:txBody>
      </p:sp>
      <p:sp>
        <p:nvSpPr>
          <p:cNvPr id="62" name="Google Shape;62;p8"/>
          <p:cNvSpPr txBox="1"/>
          <p:nvPr>
            <p:ph idx="11" type="ftr"/>
          </p:nvPr>
        </p:nvSpPr>
        <p:spPr>
          <a:xfrm>
            <a:off x="3124200" y="6356350"/>
            <a:ext cx="2895600" cy="3651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rgbClr val="888888"/>
              </a:buClr>
              <a:buSzPts val="1400"/>
              <a:buFont typeface="Arial"/>
              <a:buNone/>
              <a:defRPr b="0" i="0" sz="1200" u="none" cap="none" strike="noStrike">
                <a:solidFill>
                  <a:srgbClr val="888888"/>
                </a:solidFill>
                <a:latin typeface="Arial"/>
                <a:ea typeface="Arial"/>
                <a:cs typeface="Arial"/>
                <a:sym typeface="Arial"/>
              </a:defRPr>
            </a:lvl1pPr>
            <a:lvl2pPr indent="0" lvl="1" marL="4572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2pPr>
            <a:lvl3pPr indent="0" lvl="2" marL="9144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3pPr>
            <a:lvl4pPr indent="0" lvl="3" marL="13716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4pPr>
            <a:lvl5pPr indent="0" lvl="4" marL="18288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5pPr>
            <a:lvl6pPr indent="0" lvl="5" marL="22860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6pPr>
            <a:lvl7pPr indent="0" lvl="6" marL="27432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7pPr>
            <a:lvl8pPr indent="0" lvl="7" marL="32004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8pPr>
            <a:lvl9pPr indent="0" lvl="8" marL="36576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9pPr>
          </a:lstStyle>
          <a:p/>
        </p:txBody>
      </p:sp>
      <p:sp>
        <p:nvSpPr>
          <p:cNvPr id="63" name="Google Shape;63;p8"/>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88888"/>
              </a:buClr>
              <a:buFont typeface="Arial"/>
              <a:buNone/>
              <a:defRPr b="0" i="0" sz="12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888888"/>
              </a:buClr>
              <a:buFont typeface="Arial"/>
              <a:buNone/>
              <a:defRPr b="0" i="0" sz="12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888888"/>
              </a:buClr>
              <a:buFont typeface="Arial"/>
              <a:buNone/>
              <a:defRPr b="0" i="0" sz="12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888888"/>
              </a:buClr>
              <a:buFont typeface="Arial"/>
              <a:buNone/>
              <a:defRPr b="0" i="0" sz="12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888888"/>
              </a:buClr>
              <a:buFont typeface="Arial"/>
              <a:buNone/>
              <a:defRPr b="0" i="0" sz="12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888888"/>
              </a:buClr>
              <a:buFont typeface="Arial"/>
              <a:buNone/>
              <a:defRPr b="0" i="0" sz="12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888888"/>
              </a:buClr>
              <a:buFont typeface="Arial"/>
              <a:buNone/>
              <a:defRPr b="0" i="0" sz="12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888888"/>
              </a:buClr>
              <a:buFont typeface="Arial"/>
              <a:buNone/>
              <a:defRPr b="0" i="0" sz="12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888888"/>
              </a:buClr>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4" name="Shape 64"/>
        <p:cNvGrpSpPr/>
        <p:nvPr/>
      </p:nvGrpSpPr>
      <p:grpSpPr>
        <a:xfrm>
          <a:off x="0" y="0"/>
          <a:ext cx="0" cy="0"/>
          <a:chOff x="0" y="0"/>
          <a:chExt cx="0" cy="0"/>
        </a:xfrm>
      </p:grpSpPr>
      <p:sp>
        <p:nvSpPr>
          <p:cNvPr id="65" name="Google Shape;65;p9"/>
          <p:cNvSpPr txBox="1"/>
          <p:nvPr>
            <p:ph type="title"/>
          </p:nvPr>
        </p:nvSpPr>
        <p:spPr>
          <a:xfrm>
            <a:off x="457200" y="273050"/>
            <a:ext cx="3008400" cy="11619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rgbClr val="FFFFFF"/>
              </a:buClr>
              <a:buSzPts val="1400"/>
              <a:buFont typeface="Arial"/>
              <a:buNone/>
              <a:defRPr b="1" i="0" sz="2000" u="none" cap="none" strike="noStrike">
                <a:solidFill>
                  <a:srgbClr val="FFFFFF"/>
                </a:solidFill>
                <a:latin typeface="Arial"/>
                <a:ea typeface="Arial"/>
                <a:cs typeface="Arial"/>
                <a:sym typeface="Arial"/>
              </a:defRPr>
            </a:lvl1pPr>
            <a:lvl2pPr indent="0" lvl="1" marL="0" marR="0" rtl="0" algn="l">
              <a:spcBef>
                <a:spcPts val="0"/>
              </a:spcBef>
              <a:spcAft>
                <a:spcPts val="0"/>
              </a:spcAft>
              <a:buSzPts val="1400"/>
              <a:buFont typeface="Arial"/>
              <a:buNone/>
              <a:defRPr sz="1800"/>
            </a:lvl2pPr>
            <a:lvl3pPr indent="0" lvl="2" marL="0" marR="0" rtl="0" algn="l">
              <a:spcBef>
                <a:spcPts val="0"/>
              </a:spcBef>
              <a:spcAft>
                <a:spcPts val="0"/>
              </a:spcAft>
              <a:buSzPts val="1400"/>
              <a:buFont typeface="Arial"/>
              <a:buNone/>
              <a:defRPr sz="1800"/>
            </a:lvl3pPr>
            <a:lvl4pPr indent="0" lvl="3" marL="0" marR="0" rtl="0" algn="l">
              <a:spcBef>
                <a:spcPts val="0"/>
              </a:spcBef>
              <a:spcAft>
                <a:spcPts val="0"/>
              </a:spcAft>
              <a:buSzPts val="1400"/>
              <a:buFont typeface="Arial"/>
              <a:buNone/>
              <a:defRPr sz="1800"/>
            </a:lvl4pPr>
            <a:lvl5pPr indent="0" lvl="4" marL="0" marR="0" rtl="0" algn="l">
              <a:spcBef>
                <a:spcPts val="0"/>
              </a:spcBef>
              <a:spcAft>
                <a:spcPts val="0"/>
              </a:spcAft>
              <a:buSzPts val="1400"/>
              <a:buFont typeface="Arial"/>
              <a:buNone/>
              <a:defRPr sz="1800"/>
            </a:lvl5pPr>
            <a:lvl6pPr indent="0" lvl="5" marL="0" marR="0" rtl="0" algn="l">
              <a:spcBef>
                <a:spcPts val="0"/>
              </a:spcBef>
              <a:spcAft>
                <a:spcPts val="0"/>
              </a:spcAft>
              <a:buSzPts val="1400"/>
              <a:buFont typeface="Arial"/>
              <a:buNone/>
              <a:defRPr sz="1800"/>
            </a:lvl6pPr>
            <a:lvl7pPr indent="0" lvl="6" marL="0" marR="0" rtl="0" algn="l">
              <a:spcBef>
                <a:spcPts val="0"/>
              </a:spcBef>
              <a:spcAft>
                <a:spcPts val="0"/>
              </a:spcAft>
              <a:buSzPts val="1400"/>
              <a:buFont typeface="Arial"/>
              <a:buNone/>
              <a:defRPr sz="1800"/>
            </a:lvl7pPr>
            <a:lvl8pPr indent="0" lvl="7" marL="0" marR="0" rtl="0" algn="l">
              <a:spcBef>
                <a:spcPts val="0"/>
              </a:spcBef>
              <a:spcAft>
                <a:spcPts val="0"/>
              </a:spcAft>
              <a:buSzPts val="1400"/>
              <a:buFont typeface="Arial"/>
              <a:buNone/>
              <a:defRPr sz="1800"/>
            </a:lvl8pPr>
            <a:lvl9pPr indent="0" lvl="8" marL="0" marR="0" rtl="0" algn="l">
              <a:spcBef>
                <a:spcPts val="0"/>
              </a:spcBef>
              <a:spcAft>
                <a:spcPts val="0"/>
              </a:spcAft>
              <a:buSzPts val="1400"/>
              <a:buFont typeface="Arial"/>
              <a:buNone/>
              <a:defRPr sz="1800"/>
            </a:lvl9pPr>
          </a:lstStyle>
          <a:p/>
        </p:txBody>
      </p:sp>
      <p:sp>
        <p:nvSpPr>
          <p:cNvPr id="66" name="Google Shape;66;p9"/>
          <p:cNvSpPr txBox="1"/>
          <p:nvPr>
            <p:ph idx="1" type="body"/>
          </p:nvPr>
        </p:nvSpPr>
        <p:spPr>
          <a:xfrm>
            <a:off x="3575050" y="273050"/>
            <a:ext cx="5111700" cy="5853000"/>
          </a:xfrm>
          <a:prstGeom prst="rect">
            <a:avLst/>
          </a:prstGeom>
          <a:noFill/>
          <a:ln>
            <a:noFill/>
          </a:ln>
        </p:spPr>
        <p:txBody>
          <a:bodyPr anchorCtr="0" anchor="t" bIns="91425" lIns="91425" spcFirstLastPara="1" rIns="91425" wrap="square" tIns="91425">
            <a:noAutofit/>
          </a:bodyPr>
          <a:lstStyle>
            <a:lvl1pPr indent="-431800" lvl="0" marL="457200" marR="0" rtl="0" algn="l">
              <a:lnSpc>
                <a:spcPct val="100000"/>
              </a:lnSpc>
              <a:spcBef>
                <a:spcPts val="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lnSpc>
                <a:spcPct val="100000"/>
              </a:lnSpc>
              <a:spcBef>
                <a:spcPts val="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67" name="Google Shape;67;p9"/>
          <p:cNvSpPr txBox="1"/>
          <p:nvPr>
            <p:ph idx="2" type="body"/>
          </p:nvPr>
        </p:nvSpPr>
        <p:spPr>
          <a:xfrm>
            <a:off x="457200" y="1435100"/>
            <a:ext cx="3008400" cy="46911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chemeClr val="dk1"/>
              </a:buClr>
              <a:buSzPts val="3200"/>
              <a:buFont typeface="Arial"/>
              <a:buNone/>
              <a:defRPr b="0" i="0" sz="1400" u="none" cap="none" strike="noStrike">
                <a:solidFill>
                  <a:schemeClr val="dk1"/>
                </a:solidFill>
                <a:latin typeface="Arial"/>
                <a:ea typeface="Arial"/>
                <a:cs typeface="Arial"/>
                <a:sym typeface="Arial"/>
              </a:defRPr>
            </a:lvl1pPr>
            <a:lvl2pPr indent="-228600" lvl="1" marL="914400" marR="0" rtl="0" algn="l">
              <a:lnSpc>
                <a:spcPct val="100000"/>
              </a:lnSpc>
              <a:spcBef>
                <a:spcPts val="0"/>
              </a:spcBef>
              <a:spcAft>
                <a:spcPts val="0"/>
              </a:spcAft>
              <a:buClr>
                <a:schemeClr val="dk1"/>
              </a:buClr>
              <a:buSzPts val="2800"/>
              <a:buFont typeface="Arial"/>
              <a:buNone/>
              <a:defRPr b="0" i="0" sz="1200" u="none" cap="none" strike="noStrike">
                <a:solidFill>
                  <a:schemeClr val="dk1"/>
                </a:solidFill>
                <a:latin typeface="Arial"/>
                <a:ea typeface="Arial"/>
                <a:cs typeface="Arial"/>
                <a:sym typeface="Arial"/>
              </a:defRPr>
            </a:lvl2pPr>
            <a:lvl3pPr indent="-228600" lvl="2" marL="1371600" marR="0" rtl="0" algn="l">
              <a:lnSpc>
                <a:spcPct val="100000"/>
              </a:lnSpc>
              <a:spcBef>
                <a:spcPts val="0"/>
              </a:spcBef>
              <a:spcAft>
                <a:spcPts val="0"/>
              </a:spcAft>
              <a:buClr>
                <a:schemeClr val="dk1"/>
              </a:buClr>
              <a:buSzPts val="2400"/>
              <a:buFont typeface="Arial"/>
              <a:buNone/>
              <a:defRPr b="0" i="0" sz="1000" u="none" cap="none" strike="noStrike">
                <a:solidFill>
                  <a:schemeClr val="dk1"/>
                </a:solidFill>
                <a:latin typeface="Arial"/>
                <a:ea typeface="Arial"/>
                <a:cs typeface="Arial"/>
                <a:sym typeface="Arial"/>
              </a:defRPr>
            </a:lvl3pPr>
            <a:lvl4pPr indent="-228600" lvl="3" marL="1828800" marR="0" rtl="0" algn="l">
              <a:lnSpc>
                <a:spcPct val="100000"/>
              </a:lnSpc>
              <a:spcBef>
                <a:spcPts val="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4pPr>
            <a:lvl5pPr indent="-228600" lvl="4" marL="2286000" marR="0" rtl="0" algn="l">
              <a:lnSpc>
                <a:spcPct val="100000"/>
              </a:lnSpc>
              <a:spcBef>
                <a:spcPts val="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5pPr>
            <a:lvl6pPr indent="-228600" lvl="5" marL="2743200" marR="0" rtl="0" algn="l">
              <a:lnSpc>
                <a:spcPct val="100000"/>
              </a:lnSpc>
              <a:spcBef>
                <a:spcPts val="0"/>
              </a:spcBef>
              <a:spcAft>
                <a:spcPts val="0"/>
              </a:spcAft>
              <a:buClr>
                <a:schemeClr val="dk1"/>
              </a:buClr>
              <a:buSzPts val="2000"/>
              <a:buFont typeface="Calibri"/>
              <a:buNone/>
              <a:defRPr b="0" i="0" sz="9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chemeClr val="dk1"/>
              </a:buClr>
              <a:buSzPts val="2000"/>
              <a:buFont typeface="Calibri"/>
              <a:buNone/>
              <a:defRPr b="0" i="0" sz="9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chemeClr val="dk1"/>
              </a:buClr>
              <a:buSzPts val="2000"/>
              <a:buFont typeface="Calibri"/>
              <a:buNone/>
              <a:defRPr b="0" i="0" sz="9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chemeClr val="dk1"/>
              </a:buClr>
              <a:buSzPts val="2000"/>
              <a:buFont typeface="Calibri"/>
              <a:buNone/>
              <a:defRPr b="0" i="0" sz="900" u="none" cap="none" strike="noStrike">
                <a:solidFill>
                  <a:schemeClr val="dk1"/>
                </a:solidFill>
                <a:latin typeface="Calibri"/>
                <a:ea typeface="Calibri"/>
                <a:cs typeface="Calibri"/>
                <a:sym typeface="Calibri"/>
              </a:defRPr>
            </a:lvl9pPr>
          </a:lstStyle>
          <a:p/>
        </p:txBody>
      </p:sp>
      <p:sp>
        <p:nvSpPr>
          <p:cNvPr id="68" name="Google Shape;68;p9"/>
          <p:cNvSpPr txBox="1"/>
          <p:nvPr>
            <p:ph idx="10" type="dt"/>
          </p:nvPr>
        </p:nvSpPr>
        <p:spPr>
          <a:xfrm>
            <a:off x="457200" y="6356350"/>
            <a:ext cx="2133600" cy="3651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888888"/>
              </a:buClr>
              <a:buSzPts val="1400"/>
              <a:buFont typeface="Arial"/>
              <a:buNone/>
              <a:defRPr b="0" i="0" sz="1200" u="none" cap="none" strike="noStrike">
                <a:solidFill>
                  <a:srgbClr val="888888"/>
                </a:solidFill>
                <a:latin typeface="Arial"/>
                <a:ea typeface="Arial"/>
                <a:cs typeface="Arial"/>
                <a:sym typeface="Arial"/>
              </a:defRPr>
            </a:lvl1pPr>
            <a:lvl2pPr indent="0" lvl="1" marL="4572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2pPr>
            <a:lvl3pPr indent="0" lvl="2" marL="9144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3pPr>
            <a:lvl4pPr indent="0" lvl="3" marL="13716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4pPr>
            <a:lvl5pPr indent="0" lvl="4" marL="18288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5pPr>
            <a:lvl6pPr indent="0" lvl="5" marL="22860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6pPr>
            <a:lvl7pPr indent="0" lvl="6" marL="27432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7pPr>
            <a:lvl8pPr indent="0" lvl="7" marL="32004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8pPr>
            <a:lvl9pPr indent="0" lvl="8" marL="36576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9pPr>
          </a:lstStyle>
          <a:p/>
        </p:txBody>
      </p:sp>
      <p:sp>
        <p:nvSpPr>
          <p:cNvPr id="69" name="Google Shape;69;p9"/>
          <p:cNvSpPr txBox="1"/>
          <p:nvPr>
            <p:ph idx="11" type="ftr"/>
          </p:nvPr>
        </p:nvSpPr>
        <p:spPr>
          <a:xfrm>
            <a:off x="3124200" y="6356350"/>
            <a:ext cx="2895600" cy="3651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rgbClr val="888888"/>
              </a:buClr>
              <a:buSzPts val="1400"/>
              <a:buFont typeface="Arial"/>
              <a:buNone/>
              <a:defRPr b="0" i="0" sz="1200" u="none" cap="none" strike="noStrike">
                <a:solidFill>
                  <a:srgbClr val="888888"/>
                </a:solidFill>
                <a:latin typeface="Arial"/>
                <a:ea typeface="Arial"/>
                <a:cs typeface="Arial"/>
                <a:sym typeface="Arial"/>
              </a:defRPr>
            </a:lvl1pPr>
            <a:lvl2pPr indent="0" lvl="1" marL="4572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2pPr>
            <a:lvl3pPr indent="0" lvl="2" marL="9144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3pPr>
            <a:lvl4pPr indent="0" lvl="3" marL="13716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4pPr>
            <a:lvl5pPr indent="0" lvl="4" marL="18288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5pPr>
            <a:lvl6pPr indent="0" lvl="5" marL="22860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6pPr>
            <a:lvl7pPr indent="0" lvl="6" marL="27432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7pPr>
            <a:lvl8pPr indent="0" lvl="7" marL="32004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8pPr>
            <a:lvl9pPr indent="0" lvl="8" marL="36576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9pPr>
          </a:lstStyle>
          <a:p/>
        </p:txBody>
      </p:sp>
      <p:sp>
        <p:nvSpPr>
          <p:cNvPr id="70" name="Google Shape;70;p9"/>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88888"/>
              </a:buClr>
              <a:buFont typeface="Arial"/>
              <a:buNone/>
              <a:defRPr b="0" i="0" sz="12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888888"/>
              </a:buClr>
              <a:buFont typeface="Arial"/>
              <a:buNone/>
              <a:defRPr b="0" i="0" sz="12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888888"/>
              </a:buClr>
              <a:buFont typeface="Arial"/>
              <a:buNone/>
              <a:defRPr b="0" i="0" sz="12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888888"/>
              </a:buClr>
              <a:buFont typeface="Arial"/>
              <a:buNone/>
              <a:defRPr b="0" i="0" sz="12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888888"/>
              </a:buClr>
              <a:buFont typeface="Arial"/>
              <a:buNone/>
              <a:defRPr b="0" i="0" sz="12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888888"/>
              </a:buClr>
              <a:buFont typeface="Arial"/>
              <a:buNone/>
              <a:defRPr b="0" i="0" sz="12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888888"/>
              </a:buClr>
              <a:buFont typeface="Arial"/>
              <a:buNone/>
              <a:defRPr b="0" i="0" sz="12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888888"/>
              </a:buClr>
              <a:buFont typeface="Arial"/>
              <a:buNone/>
              <a:defRPr b="0" i="0" sz="12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888888"/>
              </a:buClr>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1" name="Shape 71"/>
        <p:cNvGrpSpPr/>
        <p:nvPr/>
      </p:nvGrpSpPr>
      <p:grpSpPr>
        <a:xfrm>
          <a:off x="0" y="0"/>
          <a:ext cx="0" cy="0"/>
          <a:chOff x="0" y="0"/>
          <a:chExt cx="0" cy="0"/>
        </a:xfrm>
      </p:grpSpPr>
      <p:sp>
        <p:nvSpPr>
          <p:cNvPr id="72" name="Google Shape;72;p10"/>
          <p:cNvSpPr txBox="1"/>
          <p:nvPr>
            <p:ph type="title"/>
          </p:nvPr>
        </p:nvSpPr>
        <p:spPr>
          <a:xfrm>
            <a:off x="1792288" y="4800600"/>
            <a:ext cx="5486400" cy="5667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rgbClr val="FFFFFF"/>
              </a:buClr>
              <a:buSzPts val="1400"/>
              <a:buFont typeface="Arial"/>
              <a:buNone/>
              <a:defRPr b="1" i="0" sz="2000" u="none" cap="none" strike="noStrike">
                <a:solidFill>
                  <a:srgbClr val="000000"/>
                </a:solidFill>
                <a:latin typeface="Arial"/>
                <a:ea typeface="Arial"/>
                <a:cs typeface="Arial"/>
                <a:sym typeface="Arial"/>
              </a:defRPr>
            </a:lvl1pPr>
            <a:lvl2pPr indent="0" lvl="1" marL="0" marR="0" rtl="0" algn="l">
              <a:spcBef>
                <a:spcPts val="0"/>
              </a:spcBef>
              <a:spcAft>
                <a:spcPts val="0"/>
              </a:spcAft>
              <a:buSzPts val="1400"/>
              <a:buFont typeface="Arial"/>
              <a:buNone/>
              <a:defRPr sz="1800"/>
            </a:lvl2pPr>
            <a:lvl3pPr indent="0" lvl="2" marL="0" marR="0" rtl="0" algn="l">
              <a:spcBef>
                <a:spcPts val="0"/>
              </a:spcBef>
              <a:spcAft>
                <a:spcPts val="0"/>
              </a:spcAft>
              <a:buSzPts val="1400"/>
              <a:buFont typeface="Arial"/>
              <a:buNone/>
              <a:defRPr sz="1800"/>
            </a:lvl3pPr>
            <a:lvl4pPr indent="0" lvl="3" marL="0" marR="0" rtl="0" algn="l">
              <a:spcBef>
                <a:spcPts val="0"/>
              </a:spcBef>
              <a:spcAft>
                <a:spcPts val="0"/>
              </a:spcAft>
              <a:buSzPts val="1400"/>
              <a:buFont typeface="Arial"/>
              <a:buNone/>
              <a:defRPr sz="1800"/>
            </a:lvl4pPr>
            <a:lvl5pPr indent="0" lvl="4" marL="0" marR="0" rtl="0" algn="l">
              <a:spcBef>
                <a:spcPts val="0"/>
              </a:spcBef>
              <a:spcAft>
                <a:spcPts val="0"/>
              </a:spcAft>
              <a:buSzPts val="1400"/>
              <a:buFont typeface="Arial"/>
              <a:buNone/>
              <a:defRPr sz="1800"/>
            </a:lvl5pPr>
            <a:lvl6pPr indent="0" lvl="5" marL="0" marR="0" rtl="0" algn="l">
              <a:spcBef>
                <a:spcPts val="0"/>
              </a:spcBef>
              <a:spcAft>
                <a:spcPts val="0"/>
              </a:spcAft>
              <a:buSzPts val="1400"/>
              <a:buFont typeface="Arial"/>
              <a:buNone/>
              <a:defRPr sz="1800"/>
            </a:lvl6pPr>
            <a:lvl7pPr indent="0" lvl="6" marL="0" marR="0" rtl="0" algn="l">
              <a:spcBef>
                <a:spcPts val="0"/>
              </a:spcBef>
              <a:spcAft>
                <a:spcPts val="0"/>
              </a:spcAft>
              <a:buSzPts val="1400"/>
              <a:buFont typeface="Arial"/>
              <a:buNone/>
              <a:defRPr sz="1800"/>
            </a:lvl7pPr>
            <a:lvl8pPr indent="0" lvl="7" marL="0" marR="0" rtl="0" algn="l">
              <a:spcBef>
                <a:spcPts val="0"/>
              </a:spcBef>
              <a:spcAft>
                <a:spcPts val="0"/>
              </a:spcAft>
              <a:buSzPts val="1400"/>
              <a:buFont typeface="Arial"/>
              <a:buNone/>
              <a:defRPr sz="1800"/>
            </a:lvl8pPr>
            <a:lvl9pPr indent="0" lvl="8" marL="0" marR="0" rtl="0" algn="l">
              <a:spcBef>
                <a:spcPts val="0"/>
              </a:spcBef>
              <a:spcAft>
                <a:spcPts val="0"/>
              </a:spcAft>
              <a:buSzPts val="1400"/>
              <a:buFont typeface="Arial"/>
              <a:buNone/>
              <a:defRPr sz="1800"/>
            </a:lvl9pPr>
          </a:lstStyle>
          <a:p/>
        </p:txBody>
      </p:sp>
      <p:sp>
        <p:nvSpPr>
          <p:cNvPr id="73" name="Google Shape;73;p10"/>
          <p:cNvSpPr/>
          <p:nvPr>
            <p:ph idx="2" type="pic"/>
          </p:nvPr>
        </p:nvSpPr>
        <p:spPr>
          <a:xfrm>
            <a:off x="1792288" y="612775"/>
            <a:ext cx="5486400" cy="4114800"/>
          </a:xfrm>
          <a:prstGeom prst="rect">
            <a:avLst/>
          </a:prstGeom>
          <a:noFill/>
          <a:ln>
            <a:noFill/>
          </a:ln>
        </p:spPr>
        <p:txBody>
          <a:bodyPr anchorCtr="0" anchor="ctr" bIns="91425" lIns="91425" spcFirstLastPara="1" rIns="91425" wrap="square" tIns="91425">
            <a:noAutofit/>
          </a:bodyPr>
          <a:lstStyle>
            <a:lvl1pPr indent="63500" lvl="0" marL="342900" marR="0" rtl="0" algn="l">
              <a:lnSpc>
                <a:spcPct val="100000"/>
              </a:lnSpc>
              <a:spcBef>
                <a:spcPts val="0"/>
              </a:spcBef>
              <a:spcAft>
                <a:spcPts val="0"/>
              </a:spcAft>
              <a:buClr>
                <a:schemeClr val="dk1"/>
              </a:buClr>
              <a:buSzPts val="1400"/>
              <a:buFont typeface="Arial"/>
              <a:buNone/>
              <a:defRPr b="0" i="0" sz="3200" u="none" cap="none" strike="noStrike">
                <a:solidFill>
                  <a:schemeClr val="dk1"/>
                </a:solidFill>
                <a:latin typeface="Arial"/>
                <a:ea typeface="Arial"/>
                <a:cs typeface="Arial"/>
                <a:sym typeface="Arial"/>
              </a:defRPr>
            </a:lvl1pPr>
            <a:lvl2pPr indent="69850" lvl="1" marL="74295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76200" lvl="2" marL="11430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25400" lvl="3" marL="1600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25400" lvl="4" marL="2057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25400" lvl="5" marL="2514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25400" lvl="6" marL="2971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25400" lvl="7" marL="3429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25400" lvl="8" marL="3886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74" name="Google Shape;74;p10"/>
          <p:cNvSpPr txBox="1"/>
          <p:nvPr>
            <p:ph idx="1" type="body"/>
          </p:nvPr>
        </p:nvSpPr>
        <p:spPr>
          <a:xfrm>
            <a:off x="1792288" y="5367337"/>
            <a:ext cx="5486400" cy="8049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chemeClr val="dk1"/>
              </a:buClr>
              <a:buSzPts val="3200"/>
              <a:buFont typeface="Arial"/>
              <a:buNone/>
              <a:defRPr b="0" i="0" sz="1400" u="none" cap="none" strike="noStrike">
                <a:solidFill>
                  <a:schemeClr val="dk1"/>
                </a:solidFill>
                <a:latin typeface="Arial"/>
                <a:ea typeface="Arial"/>
                <a:cs typeface="Arial"/>
                <a:sym typeface="Arial"/>
              </a:defRPr>
            </a:lvl1pPr>
            <a:lvl2pPr indent="-228600" lvl="1" marL="914400" marR="0" rtl="0" algn="l">
              <a:lnSpc>
                <a:spcPct val="100000"/>
              </a:lnSpc>
              <a:spcBef>
                <a:spcPts val="0"/>
              </a:spcBef>
              <a:spcAft>
                <a:spcPts val="0"/>
              </a:spcAft>
              <a:buClr>
                <a:schemeClr val="dk1"/>
              </a:buClr>
              <a:buSzPts val="2800"/>
              <a:buFont typeface="Arial"/>
              <a:buNone/>
              <a:defRPr b="0" i="0" sz="1200" u="none" cap="none" strike="noStrike">
                <a:solidFill>
                  <a:schemeClr val="dk1"/>
                </a:solidFill>
                <a:latin typeface="Arial"/>
                <a:ea typeface="Arial"/>
                <a:cs typeface="Arial"/>
                <a:sym typeface="Arial"/>
              </a:defRPr>
            </a:lvl2pPr>
            <a:lvl3pPr indent="-228600" lvl="2" marL="1371600" marR="0" rtl="0" algn="l">
              <a:lnSpc>
                <a:spcPct val="100000"/>
              </a:lnSpc>
              <a:spcBef>
                <a:spcPts val="0"/>
              </a:spcBef>
              <a:spcAft>
                <a:spcPts val="0"/>
              </a:spcAft>
              <a:buClr>
                <a:schemeClr val="dk1"/>
              </a:buClr>
              <a:buSzPts val="2400"/>
              <a:buFont typeface="Arial"/>
              <a:buNone/>
              <a:defRPr b="0" i="0" sz="1000" u="none" cap="none" strike="noStrike">
                <a:solidFill>
                  <a:schemeClr val="dk1"/>
                </a:solidFill>
                <a:latin typeface="Arial"/>
                <a:ea typeface="Arial"/>
                <a:cs typeface="Arial"/>
                <a:sym typeface="Arial"/>
              </a:defRPr>
            </a:lvl3pPr>
            <a:lvl4pPr indent="-228600" lvl="3" marL="1828800" marR="0" rtl="0" algn="l">
              <a:lnSpc>
                <a:spcPct val="100000"/>
              </a:lnSpc>
              <a:spcBef>
                <a:spcPts val="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4pPr>
            <a:lvl5pPr indent="-228600" lvl="4" marL="2286000" marR="0" rtl="0" algn="l">
              <a:lnSpc>
                <a:spcPct val="100000"/>
              </a:lnSpc>
              <a:spcBef>
                <a:spcPts val="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5pPr>
            <a:lvl6pPr indent="-228600" lvl="5" marL="2743200" marR="0" rtl="0" algn="l">
              <a:lnSpc>
                <a:spcPct val="100000"/>
              </a:lnSpc>
              <a:spcBef>
                <a:spcPts val="0"/>
              </a:spcBef>
              <a:spcAft>
                <a:spcPts val="0"/>
              </a:spcAft>
              <a:buClr>
                <a:schemeClr val="dk1"/>
              </a:buClr>
              <a:buSzPts val="2000"/>
              <a:buFont typeface="Calibri"/>
              <a:buNone/>
              <a:defRPr b="0" i="0" sz="9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chemeClr val="dk1"/>
              </a:buClr>
              <a:buSzPts val="2000"/>
              <a:buFont typeface="Calibri"/>
              <a:buNone/>
              <a:defRPr b="0" i="0" sz="9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chemeClr val="dk1"/>
              </a:buClr>
              <a:buSzPts val="2000"/>
              <a:buFont typeface="Calibri"/>
              <a:buNone/>
              <a:defRPr b="0" i="0" sz="9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chemeClr val="dk1"/>
              </a:buClr>
              <a:buSzPts val="2000"/>
              <a:buFont typeface="Calibri"/>
              <a:buNone/>
              <a:defRPr b="0" i="0" sz="900" u="none" cap="none" strike="noStrike">
                <a:solidFill>
                  <a:schemeClr val="dk1"/>
                </a:solidFill>
                <a:latin typeface="Calibri"/>
                <a:ea typeface="Calibri"/>
                <a:cs typeface="Calibri"/>
                <a:sym typeface="Calibri"/>
              </a:defRPr>
            </a:lvl9pPr>
          </a:lstStyle>
          <a:p/>
        </p:txBody>
      </p:sp>
      <p:sp>
        <p:nvSpPr>
          <p:cNvPr id="75" name="Google Shape;75;p10"/>
          <p:cNvSpPr txBox="1"/>
          <p:nvPr>
            <p:ph idx="10" type="dt"/>
          </p:nvPr>
        </p:nvSpPr>
        <p:spPr>
          <a:xfrm>
            <a:off x="457200" y="6356350"/>
            <a:ext cx="2133600" cy="3651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888888"/>
              </a:buClr>
              <a:buSzPts val="1400"/>
              <a:buFont typeface="Arial"/>
              <a:buNone/>
              <a:defRPr b="0" i="0" sz="1200" u="none" cap="none" strike="noStrike">
                <a:solidFill>
                  <a:srgbClr val="888888"/>
                </a:solidFill>
                <a:latin typeface="Arial"/>
                <a:ea typeface="Arial"/>
                <a:cs typeface="Arial"/>
                <a:sym typeface="Arial"/>
              </a:defRPr>
            </a:lvl1pPr>
            <a:lvl2pPr indent="0" lvl="1" marL="4572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2pPr>
            <a:lvl3pPr indent="0" lvl="2" marL="9144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3pPr>
            <a:lvl4pPr indent="0" lvl="3" marL="13716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4pPr>
            <a:lvl5pPr indent="0" lvl="4" marL="18288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5pPr>
            <a:lvl6pPr indent="0" lvl="5" marL="22860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6pPr>
            <a:lvl7pPr indent="0" lvl="6" marL="27432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7pPr>
            <a:lvl8pPr indent="0" lvl="7" marL="32004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8pPr>
            <a:lvl9pPr indent="0" lvl="8" marL="36576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9pPr>
          </a:lstStyle>
          <a:p/>
        </p:txBody>
      </p:sp>
      <p:sp>
        <p:nvSpPr>
          <p:cNvPr id="76" name="Google Shape;76;p10"/>
          <p:cNvSpPr txBox="1"/>
          <p:nvPr>
            <p:ph idx="11" type="ftr"/>
          </p:nvPr>
        </p:nvSpPr>
        <p:spPr>
          <a:xfrm>
            <a:off x="3124200" y="6356350"/>
            <a:ext cx="2895600" cy="3651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rgbClr val="888888"/>
              </a:buClr>
              <a:buSzPts val="1400"/>
              <a:buFont typeface="Arial"/>
              <a:buNone/>
              <a:defRPr b="0" i="0" sz="1200" u="none" cap="none" strike="noStrike">
                <a:solidFill>
                  <a:srgbClr val="888888"/>
                </a:solidFill>
                <a:latin typeface="Arial"/>
                <a:ea typeface="Arial"/>
                <a:cs typeface="Arial"/>
                <a:sym typeface="Arial"/>
              </a:defRPr>
            </a:lvl1pPr>
            <a:lvl2pPr indent="0" lvl="1" marL="4572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2pPr>
            <a:lvl3pPr indent="0" lvl="2" marL="9144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3pPr>
            <a:lvl4pPr indent="0" lvl="3" marL="13716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4pPr>
            <a:lvl5pPr indent="0" lvl="4" marL="18288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5pPr>
            <a:lvl6pPr indent="0" lvl="5" marL="22860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6pPr>
            <a:lvl7pPr indent="0" lvl="6" marL="27432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7pPr>
            <a:lvl8pPr indent="0" lvl="7" marL="32004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8pPr>
            <a:lvl9pPr indent="0" lvl="8" marL="36576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9pPr>
          </a:lstStyle>
          <a:p/>
        </p:txBody>
      </p:sp>
      <p:sp>
        <p:nvSpPr>
          <p:cNvPr id="77" name="Google Shape;77;p10"/>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88888"/>
              </a:buClr>
              <a:buFont typeface="Arial"/>
              <a:buNone/>
              <a:defRPr b="0" i="0" sz="12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888888"/>
              </a:buClr>
              <a:buFont typeface="Arial"/>
              <a:buNone/>
              <a:defRPr b="0" i="0" sz="12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888888"/>
              </a:buClr>
              <a:buFont typeface="Arial"/>
              <a:buNone/>
              <a:defRPr b="0" i="0" sz="12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888888"/>
              </a:buClr>
              <a:buFont typeface="Arial"/>
              <a:buNone/>
              <a:defRPr b="0" i="0" sz="12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888888"/>
              </a:buClr>
              <a:buFont typeface="Arial"/>
              <a:buNone/>
              <a:defRPr b="0" i="0" sz="12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888888"/>
              </a:buClr>
              <a:buFont typeface="Arial"/>
              <a:buNone/>
              <a:defRPr b="0" i="0" sz="12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888888"/>
              </a:buClr>
              <a:buFont typeface="Arial"/>
              <a:buNone/>
              <a:defRPr b="0" i="0" sz="12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888888"/>
              </a:buClr>
              <a:buFont typeface="Arial"/>
              <a:buNone/>
              <a:defRPr b="0" i="0" sz="12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888888"/>
              </a:buClr>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8.xml"/><Relationship Id="rId10" Type="http://schemas.openxmlformats.org/officeDocument/2006/relationships/slideLayout" Target="../slideLayouts/slideLayout7.xml"/><Relationship Id="rId13" Type="http://schemas.openxmlformats.org/officeDocument/2006/relationships/slideLayout" Target="../slideLayouts/slideLayout10.xml"/><Relationship Id="rId12" Type="http://schemas.openxmlformats.org/officeDocument/2006/relationships/slideLayout" Target="../slideLayouts/slideLayout9.xml"/><Relationship Id="rId1" Type="http://schemas.openxmlformats.org/officeDocument/2006/relationships/image" Target="../media/image4.png"/><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slideLayout" Target="../slideLayouts/slideLayout1.xml"/><Relationship Id="rId9" Type="http://schemas.openxmlformats.org/officeDocument/2006/relationships/slideLayout" Target="../slideLayouts/slideLayout6.xml"/><Relationship Id="rId15" Type="http://schemas.openxmlformats.org/officeDocument/2006/relationships/theme" Target="../theme/theme1.xml"/><Relationship Id="rId14" Type="http://schemas.openxmlformats.org/officeDocument/2006/relationships/slideLayout" Target="../slideLayouts/slideLayout11.xml"/><Relationship Id="rId5" Type="http://schemas.openxmlformats.org/officeDocument/2006/relationships/slideLayout" Target="../slideLayouts/slideLayout2.xml"/><Relationship Id="rId6" Type="http://schemas.openxmlformats.org/officeDocument/2006/relationships/slideLayout" Target="../slideLayouts/slideLayout3.xml"/><Relationship Id="rId7" Type="http://schemas.openxmlformats.org/officeDocument/2006/relationships/slideLayout" Target="../slideLayouts/slideLayout4.xml"/><Relationship Id="rId8" Type="http://schemas.openxmlformats.org/officeDocument/2006/relationships/slideLayout" Target="../slideLayouts/slideLayout5.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pic>
        <p:nvPicPr>
          <p:cNvPr id="10" name="Google Shape;10;p1"/>
          <p:cNvPicPr preferRelativeResize="0"/>
          <p:nvPr/>
        </p:nvPicPr>
        <p:blipFill rotWithShape="1">
          <a:blip r:embed="rId1">
            <a:alphaModFix/>
          </a:blip>
          <a:srcRect b="0" l="0" r="0" t="0"/>
          <a:stretch/>
        </p:blipFill>
        <p:spPr>
          <a:xfrm>
            <a:off x="0" y="0"/>
            <a:ext cx="9144000" cy="1600200"/>
          </a:xfrm>
          <a:prstGeom prst="rect">
            <a:avLst/>
          </a:prstGeom>
          <a:noFill/>
          <a:ln>
            <a:noFill/>
          </a:ln>
        </p:spPr>
      </p:pic>
      <p:sp>
        <p:nvSpPr>
          <p:cNvPr id="11" name="Google Shape;11;p1"/>
          <p:cNvSpPr txBox="1"/>
          <p:nvPr>
            <p:ph type="title"/>
          </p:nvPr>
        </p:nvSpPr>
        <p:spPr>
          <a:xfrm>
            <a:off x="1883700" y="227150"/>
            <a:ext cx="5376600" cy="11430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rgbClr val="FFFFFF"/>
              </a:buClr>
              <a:buSzPts val="1400"/>
              <a:buFont typeface="Arial"/>
              <a:buNone/>
              <a:defRPr b="1" i="0" sz="4400" u="none" cap="none" strike="noStrike">
                <a:solidFill>
                  <a:srgbClr val="FFFFFF"/>
                </a:solidFill>
                <a:latin typeface="Arial"/>
                <a:ea typeface="Arial"/>
                <a:cs typeface="Arial"/>
                <a:sym typeface="Arial"/>
              </a:defRPr>
            </a:lvl1pPr>
            <a:lvl2pPr indent="0" lvl="1" marL="0" marR="0" rtl="0" algn="l">
              <a:spcBef>
                <a:spcPts val="0"/>
              </a:spcBef>
              <a:spcAft>
                <a:spcPts val="0"/>
              </a:spcAft>
              <a:buSzPts val="1400"/>
              <a:buFont typeface="Arial"/>
              <a:buNone/>
              <a:defRPr sz="1800"/>
            </a:lvl2pPr>
            <a:lvl3pPr indent="0" lvl="2" marL="0" marR="0" rtl="0" algn="l">
              <a:spcBef>
                <a:spcPts val="0"/>
              </a:spcBef>
              <a:spcAft>
                <a:spcPts val="0"/>
              </a:spcAft>
              <a:buSzPts val="1400"/>
              <a:buFont typeface="Arial"/>
              <a:buNone/>
              <a:defRPr sz="1800"/>
            </a:lvl3pPr>
            <a:lvl4pPr indent="0" lvl="3" marL="0" marR="0" rtl="0" algn="l">
              <a:spcBef>
                <a:spcPts val="0"/>
              </a:spcBef>
              <a:spcAft>
                <a:spcPts val="0"/>
              </a:spcAft>
              <a:buSzPts val="1400"/>
              <a:buFont typeface="Arial"/>
              <a:buNone/>
              <a:defRPr sz="1800"/>
            </a:lvl4pPr>
            <a:lvl5pPr indent="0" lvl="4" marL="0" marR="0" rtl="0" algn="l">
              <a:spcBef>
                <a:spcPts val="0"/>
              </a:spcBef>
              <a:spcAft>
                <a:spcPts val="0"/>
              </a:spcAft>
              <a:buSzPts val="1400"/>
              <a:buFont typeface="Arial"/>
              <a:buNone/>
              <a:defRPr sz="1800"/>
            </a:lvl5pPr>
            <a:lvl6pPr indent="0" lvl="5" marL="0" marR="0" rtl="0" algn="l">
              <a:spcBef>
                <a:spcPts val="0"/>
              </a:spcBef>
              <a:spcAft>
                <a:spcPts val="0"/>
              </a:spcAft>
              <a:buSzPts val="1400"/>
              <a:buFont typeface="Arial"/>
              <a:buNone/>
              <a:defRPr sz="1800"/>
            </a:lvl6pPr>
            <a:lvl7pPr indent="0" lvl="6" marL="0" marR="0" rtl="0" algn="l">
              <a:spcBef>
                <a:spcPts val="0"/>
              </a:spcBef>
              <a:spcAft>
                <a:spcPts val="0"/>
              </a:spcAft>
              <a:buSzPts val="1400"/>
              <a:buFont typeface="Arial"/>
              <a:buNone/>
              <a:defRPr sz="1800"/>
            </a:lvl7pPr>
            <a:lvl8pPr indent="0" lvl="7" marL="0" marR="0" rtl="0" algn="l">
              <a:spcBef>
                <a:spcPts val="0"/>
              </a:spcBef>
              <a:spcAft>
                <a:spcPts val="0"/>
              </a:spcAft>
              <a:buSzPts val="1400"/>
              <a:buFont typeface="Arial"/>
              <a:buNone/>
              <a:defRPr sz="1800"/>
            </a:lvl8pPr>
            <a:lvl9pPr indent="0" lvl="8" marL="0" marR="0" rtl="0" algn="l">
              <a:spcBef>
                <a:spcPts val="0"/>
              </a:spcBef>
              <a:spcAft>
                <a:spcPts val="0"/>
              </a:spcAft>
              <a:buSzPts val="1400"/>
              <a:buFont typeface="Arial"/>
              <a:buNone/>
              <a:defRPr sz="1800"/>
            </a:lvl9pPr>
          </a:lstStyle>
          <a:p/>
        </p:txBody>
      </p:sp>
      <p:sp>
        <p:nvSpPr>
          <p:cNvPr id="12" name="Google Shape;12;p1"/>
          <p:cNvSpPr txBox="1"/>
          <p:nvPr>
            <p:ph idx="1" type="body"/>
          </p:nvPr>
        </p:nvSpPr>
        <p:spPr>
          <a:xfrm>
            <a:off x="457200" y="1600200"/>
            <a:ext cx="8229600" cy="4526100"/>
          </a:xfrm>
          <a:prstGeom prst="rect">
            <a:avLst/>
          </a:prstGeom>
          <a:noFill/>
          <a:ln>
            <a:noFill/>
          </a:ln>
        </p:spPr>
        <p:txBody>
          <a:bodyPr anchorCtr="0" anchor="t" bIns="91425" lIns="91425" spcFirstLastPara="1" rIns="91425" wrap="square" tIns="91425">
            <a:noAutofit/>
          </a:bodyPr>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3" name="Google Shape;13;p1"/>
          <p:cNvSpPr txBox="1"/>
          <p:nvPr>
            <p:ph idx="10" type="dt"/>
          </p:nvPr>
        </p:nvSpPr>
        <p:spPr>
          <a:xfrm>
            <a:off x="457200" y="6356350"/>
            <a:ext cx="2133600" cy="3651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888888"/>
              </a:buClr>
              <a:buSzPts val="1400"/>
              <a:buFont typeface="Arial"/>
              <a:buNone/>
              <a:defRPr b="0" i="0" sz="1200" u="none" cap="none" strike="noStrike">
                <a:solidFill>
                  <a:srgbClr val="888888"/>
                </a:solidFill>
                <a:latin typeface="Arial"/>
                <a:ea typeface="Arial"/>
                <a:cs typeface="Arial"/>
                <a:sym typeface="Arial"/>
              </a:defRPr>
            </a:lvl1pPr>
            <a:lvl2pPr indent="0" lvl="1" marL="4572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2pPr>
            <a:lvl3pPr indent="0" lvl="2" marL="9144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3pPr>
            <a:lvl4pPr indent="0" lvl="3" marL="13716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4pPr>
            <a:lvl5pPr indent="0" lvl="4" marL="18288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5pPr>
            <a:lvl6pPr indent="0" lvl="5" marL="22860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6pPr>
            <a:lvl7pPr indent="0" lvl="6" marL="27432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7pPr>
            <a:lvl8pPr indent="0" lvl="7" marL="32004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8pPr>
            <a:lvl9pPr indent="0" lvl="8" marL="36576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9pPr>
          </a:lstStyle>
          <a:p/>
        </p:txBody>
      </p:sp>
      <p:sp>
        <p:nvSpPr>
          <p:cNvPr id="14" name="Google Shape;14;p1"/>
          <p:cNvSpPr txBox="1"/>
          <p:nvPr>
            <p:ph idx="11" type="ftr"/>
          </p:nvPr>
        </p:nvSpPr>
        <p:spPr>
          <a:xfrm>
            <a:off x="3124200" y="6356350"/>
            <a:ext cx="2895600" cy="3651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rgbClr val="888888"/>
              </a:buClr>
              <a:buSzPts val="1400"/>
              <a:buFont typeface="Arial"/>
              <a:buNone/>
              <a:defRPr b="0" i="0" sz="1200" u="none" cap="none" strike="noStrike">
                <a:solidFill>
                  <a:srgbClr val="888888"/>
                </a:solidFill>
                <a:latin typeface="Arial"/>
                <a:ea typeface="Arial"/>
                <a:cs typeface="Arial"/>
                <a:sym typeface="Arial"/>
              </a:defRPr>
            </a:lvl1pPr>
            <a:lvl2pPr indent="0" lvl="1" marL="4572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2pPr>
            <a:lvl3pPr indent="0" lvl="2" marL="9144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3pPr>
            <a:lvl4pPr indent="0" lvl="3" marL="13716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4pPr>
            <a:lvl5pPr indent="0" lvl="4" marL="18288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5pPr>
            <a:lvl6pPr indent="0" lvl="5" marL="22860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6pPr>
            <a:lvl7pPr indent="0" lvl="6" marL="27432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7pPr>
            <a:lvl8pPr indent="0" lvl="7" marL="32004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8pPr>
            <a:lvl9pPr indent="0" lvl="8" marL="36576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9pPr>
          </a:lstStyle>
          <a:p/>
        </p:txBody>
      </p:sp>
      <p:sp>
        <p:nvSpPr>
          <p:cNvPr id="15" name="Google Shape;15;p1"/>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88888"/>
              </a:buClr>
              <a:buFont typeface="Arial"/>
              <a:buNone/>
              <a:defRPr b="0" i="0" sz="12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888888"/>
              </a:buClr>
              <a:buFont typeface="Arial"/>
              <a:buNone/>
              <a:defRPr b="0" i="0" sz="12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888888"/>
              </a:buClr>
              <a:buFont typeface="Arial"/>
              <a:buNone/>
              <a:defRPr b="0" i="0" sz="12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888888"/>
              </a:buClr>
              <a:buFont typeface="Arial"/>
              <a:buNone/>
              <a:defRPr b="0" i="0" sz="12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888888"/>
              </a:buClr>
              <a:buFont typeface="Arial"/>
              <a:buNone/>
              <a:defRPr b="0" i="0" sz="12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888888"/>
              </a:buClr>
              <a:buFont typeface="Arial"/>
              <a:buNone/>
              <a:defRPr b="0" i="0" sz="12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888888"/>
              </a:buClr>
              <a:buFont typeface="Arial"/>
              <a:buNone/>
              <a:defRPr b="0" i="0" sz="12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888888"/>
              </a:buClr>
              <a:buFont typeface="Arial"/>
              <a:buNone/>
              <a:defRPr b="0" i="0" sz="12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888888"/>
              </a:buClr>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6" name="Google Shape;16;p1"/>
          <p:cNvPicPr preferRelativeResize="0"/>
          <p:nvPr/>
        </p:nvPicPr>
        <p:blipFill>
          <a:blip r:embed="rId2">
            <a:alphaModFix/>
          </a:blip>
          <a:stretch>
            <a:fillRect/>
          </a:stretch>
        </p:blipFill>
        <p:spPr>
          <a:xfrm>
            <a:off x="7383300" y="150450"/>
            <a:ext cx="1399250" cy="1299300"/>
          </a:xfrm>
          <a:prstGeom prst="rect">
            <a:avLst/>
          </a:prstGeom>
          <a:noFill/>
          <a:ln>
            <a:noFill/>
          </a:ln>
        </p:spPr>
      </p:pic>
      <p:pic>
        <p:nvPicPr>
          <p:cNvPr id="17" name="Google Shape;17;p1"/>
          <p:cNvPicPr preferRelativeResize="0"/>
          <p:nvPr/>
        </p:nvPicPr>
        <p:blipFill>
          <a:blip r:embed="rId3">
            <a:alphaModFix/>
          </a:blip>
          <a:stretch>
            <a:fillRect/>
          </a:stretch>
        </p:blipFill>
        <p:spPr>
          <a:xfrm>
            <a:off x="284050" y="299614"/>
            <a:ext cx="1399251" cy="998062"/>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4"/>
    <p:sldLayoutId id="2147483649" r:id="rId5"/>
    <p:sldLayoutId id="2147483650" r:id="rId6"/>
    <p:sldLayoutId id="2147483651" r:id="rId7"/>
    <p:sldLayoutId id="2147483652" r:id="rId8"/>
    <p:sldLayoutId id="2147483653" r:id="rId9"/>
    <p:sldLayoutId id="2147483654" r:id="rId10"/>
    <p:sldLayoutId id="2147483655" r:id="rId11"/>
    <p:sldLayoutId id="2147483656" r:id="rId12"/>
    <p:sldLayoutId id="2147483657" r:id="rId13"/>
    <p:sldLayoutId id="2147483658"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8.png"/><Relationship Id="rId4" Type="http://schemas.openxmlformats.org/officeDocument/2006/relationships/image" Target="../media/image15.png"/><Relationship Id="rId5" Type="http://schemas.openxmlformats.org/officeDocument/2006/relationships/image" Target="../media/image14.gi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7.jpg"/><Relationship Id="rId4" Type="http://schemas.openxmlformats.org/officeDocument/2006/relationships/image" Target="../media/image10.jpg"/><Relationship Id="rId5" Type="http://schemas.openxmlformats.org/officeDocument/2006/relationships/image" Target="../media/image6.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0.png"/><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8.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13"/>
          <p:cNvSpPr txBox="1"/>
          <p:nvPr>
            <p:ph type="ctrTitle"/>
          </p:nvPr>
        </p:nvSpPr>
        <p:spPr>
          <a:xfrm>
            <a:off x="717518" y="3485037"/>
            <a:ext cx="7772400" cy="14700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Arial"/>
              <a:buNone/>
            </a:pPr>
            <a:r>
              <a:rPr lang="en-US"/>
              <a:t>Internship 2020</a:t>
            </a:r>
            <a:endParaRPr/>
          </a:p>
          <a:p>
            <a:pPr indent="0" lvl="0" marL="0" marR="0" rtl="0" algn="ctr">
              <a:lnSpc>
                <a:spcPct val="100000"/>
              </a:lnSpc>
              <a:spcBef>
                <a:spcPts val="0"/>
              </a:spcBef>
              <a:spcAft>
                <a:spcPts val="0"/>
              </a:spcAft>
              <a:buClr>
                <a:schemeClr val="lt1"/>
              </a:buClr>
              <a:buFont typeface="Arial"/>
              <a:buNone/>
            </a:pPr>
            <a:r>
              <a:rPr lang="en-US" sz="3000"/>
              <a:t>A.L.I.C.E.</a:t>
            </a:r>
            <a:endParaRPr sz="3000"/>
          </a:p>
        </p:txBody>
      </p:sp>
      <p:sp>
        <p:nvSpPr>
          <p:cNvPr id="95" name="Google Shape;95;p13"/>
          <p:cNvSpPr txBox="1"/>
          <p:nvPr>
            <p:ph idx="1" type="subTitle"/>
          </p:nvPr>
        </p:nvSpPr>
        <p:spPr>
          <a:xfrm>
            <a:off x="1385554" y="5105400"/>
            <a:ext cx="6400800" cy="17526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2"/>
              </a:buClr>
              <a:buFont typeface="Arial"/>
              <a:buNone/>
            </a:pPr>
            <a:r>
              <a:rPr lang="en-US" sz="2400"/>
              <a:t>Cornelius Yap, Tiffany Goh, Samuel Lye</a:t>
            </a:r>
            <a:endParaRPr sz="24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22"/>
          <p:cNvSpPr txBox="1"/>
          <p:nvPr>
            <p:ph type="title"/>
          </p:nvPr>
        </p:nvSpPr>
        <p:spPr>
          <a:xfrm>
            <a:off x="1883700" y="227150"/>
            <a:ext cx="5376600" cy="1143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t>Algorithm Used</a:t>
            </a:r>
            <a:endParaRPr/>
          </a:p>
        </p:txBody>
      </p:sp>
      <p:sp>
        <p:nvSpPr>
          <p:cNvPr id="178" name="Google Shape;178;p22"/>
          <p:cNvSpPr txBox="1"/>
          <p:nvPr>
            <p:ph idx="1" type="body"/>
          </p:nvPr>
        </p:nvSpPr>
        <p:spPr>
          <a:xfrm>
            <a:off x="457200" y="1600200"/>
            <a:ext cx="8229600" cy="4526100"/>
          </a:xfrm>
          <a:prstGeom prst="rect">
            <a:avLst/>
          </a:prstGeom>
        </p:spPr>
        <p:txBody>
          <a:bodyPr anchorCtr="0" anchor="t" bIns="91425" lIns="91425" spcFirstLastPara="1" rIns="91425" wrap="square" tIns="91425">
            <a:noAutofit/>
          </a:bodyPr>
          <a:lstStyle/>
          <a:p>
            <a:pPr indent="0" lvl="0" marL="0" rtl="0" algn="l">
              <a:spcBef>
                <a:spcPts val="640"/>
              </a:spcBef>
              <a:spcAft>
                <a:spcPts val="0"/>
              </a:spcAft>
              <a:buNone/>
            </a:pPr>
            <a:r>
              <a:rPr b="1" lang="en-US" sz="2000"/>
              <a:t>Relationship Extraction</a:t>
            </a:r>
            <a:endParaRPr b="1" sz="2000"/>
          </a:p>
          <a:p>
            <a:pPr indent="-355600" lvl="0" marL="457200" rtl="0" algn="l">
              <a:spcBef>
                <a:spcPts val="640"/>
              </a:spcBef>
              <a:spcAft>
                <a:spcPts val="0"/>
              </a:spcAft>
              <a:buSzPts val="2000"/>
              <a:buChar char="-"/>
            </a:pPr>
            <a:r>
              <a:rPr lang="en-US" sz="2000"/>
              <a:t>As there are no available libraries out there that can helps us perform relationship algorithms, we will have to come up with a custom algorithm ourselves</a:t>
            </a:r>
            <a:endParaRPr sz="2000"/>
          </a:p>
          <a:p>
            <a:pPr indent="-355600" lvl="0" marL="457200" rtl="0" algn="l">
              <a:spcBef>
                <a:spcPts val="0"/>
              </a:spcBef>
              <a:spcAft>
                <a:spcPts val="0"/>
              </a:spcAft>
              <a:buSzPts val="2000"/>
              <a:buChar char="-"/>
            </a:pPr>
            <a:r>
              <a:rPr lang="en-US" sz="2000"/>
              <a:t>Our algorithm aims to identify and pick up the relationship between two entities based on the contextual clues given in a single sentence. We will be using Stanford NLP Parser to POS-Tag the tokens in the given sentence and use the Tags to identify certain patterns that might indicate a relationship. </a:t>
            </a:r>
            <a:endParaRPr sz="2000"/>
          </a:p>
          <a:p>
            <a:pPr indent="0" lvl="0" marL="457200" rtl="0" algn="l">
              <a:spcBef>
                <a:spcPts val="640"/>
              </a:spcBef>
              <a:spcAft>
                <a:spcPts val="0"/>
              </a:spcAft>
              <a:buNone/>
            </a:pPr>
            <a:r>
              <a:t/>
            </a:r>
            <a:endParaRPr sz="2000"/>
          </a:p>
          <a:p>
            <a:pPr indent="0" lvl="0" marL="0" rtl="0" algn="l">
              <a:spcBef>
                <a:spcPts val="640"/>
              </a:spcBef>
              <a:spcAft>
                <a:spcPts val="0"/>
              </a:spcAft>
              <a:buNone/>
            </a:pPr>
            <a:r>
              <a:t/>
            </a:r>
            <a:endParaRPr b="1" sz="2000"/>
          </a:p>
          <a:p>
            <a:pPr indent="0" lvl="0" marL="0" rtl="0" algn="l">
              <a:spcBef>
                <a:spcPts val="640"/>
              </a:spcBef>
              <a:spcAft>
                <a:spcPts val="0"/>
              </a:spcAft>
              <a:buNone/>
            </a:pPr>
            <a:r>
              <a:t/>
            </a:r>
            <a:endParaRPr b="1" sz="2000"/>
          </a:p>
        </p:txBody>
      </p:sp>
      <p:sp>
        <p:nvSpPr>
          <p:cNvPr id="179" name="Google Shape;179;p22"/>
          <p:cNvSpPr txBox="1"/>
          <p:nvPr>
            <p:ph idx="12" type="sldNum"/>
          </p:nvPr>
        </p:nvSpPr>
        <p:spPr>
          <a:xfrm>
            <a:off x="6553200" y="6356350"/>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888888"/>
              </a:buClr>
              <a:buFont typeface="Arial"/>
              <a:buNone/>
            </a:pPr>
            <a:fld id="{00000000-1234-1234-1234-123412341234}" type="slidenum">
              <a:rPr lang="en-US"/>
              <a:t>‹#›</a:t>
            </a:fld>
            <a:endParaRPr/>
          </a:p>
        </p:txBody>
      </p:sp>
      <p:pic>
        <p:nvPicPr>
          <p:cNvPr id="180" name="Google Shape;180;p22"/>
          <p:cNvPicPr preferRelativeResize="0"/>
          <p:nvPr/>
        </p:nvPicPr>
        <p:blipFill>
          <a:blip r:embed="rId3">
            <a:alphaModFix/>
          </a:blip>
          <a:stretch>
            <a:fillRect/>
          </a:stretch>
        </p:blipFill>
        <p:spPr>
          <a:xfrm>
            <a:off x="0" y="4858352"/>
            <a:ext cx="9144000" cy="164341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23"/>
          <p:cNvSpPr txBox="1"/>
          <p:nvPr>
            <p:ph type="title"/>
          </p:nvPr>
        </p:nvSpPr>
        <p:spPr>
          <a:xfrm>
            <a:off x="1883700" y="227150"/>
            <a:ext cx="5376600" cy="1143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sz="4200"/>
              <a:t>Sample Use </a:t>
            </a:r>
            <a:r>
              <a:rPr lang="en-US" sz="4200"/>
              <a:t>Case</a:t>
            </a:r>
            <a:endParaRPr sz="4200"/>
          </a:p>
        </p:txBody>
      </p:sp>
      <p:sp>
        <p:nvSpPr>
          <p:cNvPr id="187" name="Google Shape;187;p23"/>
          <p:cNvSpPr txBox="1"/>
          <p:nvPr>
            <p:ph idx="1" type="body"/>
          </p:nvPr>
        </p:nvSpPr>
        <p:spPr>
          <a:xfrm>
            <a:off x="337525" y="3473400"/>
            <a:ext cx="8547900" cy="2725200"/>
          </a:xfrm>
          <a:prstGeom prst="rect">
            <a:avLst/>
          </a:prstGeom>
        </p:spPr>
        <p:txBody>
          <a:bodyPr anchorCtr="0" anchor="t" bIns="91425" lIns="91425" spcFirstLastPara="1" rIns="91425" wrap="square" tIns="91425">
            <a:noAutofit/>
          </a:bodyPr>
          <a:lstStyle/>
          <a:p>
            <a:pPr indent="0" lvl="0" marL="0" rtl="0" algn="l">
              <a:spcBef>
                <a:spcPts val="640"/>
              </a:spcBef>
              <a:spcAft>
                <a:spcPts val="0"/>
              </a:spcAft>
              <a:buNone/>
            </a:pPr>
            <a:r>
              <a:rPr lang="en-US" sz="1900"/>
              <a:t>“A team of local researchers are working on a Covid-19 vaccine that can be modified within three weeks to tackle the Sars-CoV-2 virus if it mutates, and they are hoping for human trials within six months.Home-grown Esco Aster is developing the vaccine with United States biotechnology company Vivaldi Biosciences, tapping chimeric vaccines which are created by merging proteins from different viruses.The work-in-progress vaccine, currently named Esco Aster DeltaCov, was constructed by joining antigens from the Sars-CoV-2 virus - which causes Covid-19 - with a protein backbone from the flu virus.” </a:t>
            </a:r>
            <a:endParaRPr sz="700"/>
          </a:p>
        </p:txBody>
      </p:sp>
      <p:sp>
        <p:nvSpPr>
          <p:cNvPr id="188" name="Google Shape;188;p23"/>
          <p:cNvSpPr txBox="1"/>
          <p:nvPr>
            <p:ph idx="12" type="sldNum"/>
          </p:nvPr>
        </p:nvSpPr>
        <p:spPr>
          <a:xfrm>
            <a:off x="6553200" y="6356350"/>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888888"/>
              </a:buClr>
              <a:buFont typeface="Arial"/>
              <a:buNone/>
            </a:pPr>
            <a:fld id="{00000000-1234-1234-1234-123412341234}" type="slidenum">
              <a:rPr lang="en-US"/>
              <a:t>‹#›</a:t>
            </a:fld>
            <a:endParaRPr/>
          </a:p>
        </p:txBody>
      </p:sp>
      <p:pic>
        <p:nvPicPr>
          <p:cNvPr id="189" name="Google Shape;189;p23"/>
          <p:cNvPicPr preferRelativeResize="0"/>
          <p:nvPr/>
        </p:nvPicPr>
        <p:blipFill>
          <a:blip r:embed="rId3">
            <a:alphaModFix/>
          </a:blip>
          <a:stretch>
            <a:fillRect/>
          </a:stretch>
        </p:blipFill>
        <p:spPr>
          <a:xfrm>
            <a:off x="6876200" y="1736700"/>
            <a:ext cx="2009225" cy="1736700"/>
          </a:xfrm>
          <a:prstGeom prst="rect">
            <a:avLst/>
          </a:prstGeom>
          <a:noFill/>
          <a:ln>
            <a:noFill/>
          </a:ln>
        </p:spPr>
      </p:pic>
      <p:sp>
        <p:nvSpPr>
          <p:cNvPr id="190" name="Google Shape;190;p23"/>
          <p:cNvSpPr txBox="1"/>
          <p:nvPr/>
        </p:nvSpPr>
        <p:spPr>
          <a:xfrm>
            <a:off x="295950" y="2054050"/>
            <a:ext cx="6306600" cy="814200"/>
          </a:xfrm>
          <a:prstGeom prst="rect">
            <a:avLst/>
          </a:prstGeom>
          <a:noFill/>
          <a:ln>
            <a:noFill/>
          </a:ln>
        </p:spPr>
        <p:txBody>
          <a:bodyPr anchorCtr="0" anchor="t" bIns="91425" lIns="91425" spcFirstLastPara="1" rIns="91425" wrap="square" tIns="91425">
            <a:noAutofit/>
          </a:bodyPr>
          <a:lstStyle/>
          <a:p>
            <a:pPr indent="0" lvl="0" marL="0" rtl="0" algn="l">
              <a:spcBef>
                <a:spcPts val="640"/>
              </a:spcBef>
              <a:spcAft>
                <a:spcPts val="0"/>
              </a:spcAft>
              <a:buNone/>
            </a:pPr>
            <a:r>
              <a:rPr lang="en-US" sz="2500" u="sng">
                <a:solidFill>
                  <a:schemeClr val="dk1"/>
                </a:solidFill>
              </a:rPr>
              <a:t>Analysis of news articles to monitor for possible Covid-19 cure</a:t>
            </a:r>
            <a:endParaRPr sz="2500" u="sng">
              <a:solidFill>
                <a:schemeClr val="dk1"/>
              </a:solidFill>
            </a:endParaRPr>
          </a:p>
          <a:p>
            <a:pPr indent="0" lvl="0" marL="0" rtl="0" algn="l">
              <a:spcBef>
                <a:spcPts val="640"/>
              </a:spcBef>
              <a:spcAft>
                <a:spcPts val="0"/>
              </a:spcAft>
              <a:buNone/>
            </a:pPr>
            <a:r>
              <a:t/>
            </a:r>
            <a:endParaRPr sz="2500" u="sng">
              <a:solidFill>
                <a:schemeClr val="dk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24"/>
          <p:cNvSpPr txBox="1"/>
          <p:nvPr>
            <p:ph type="title"/>
          </p:nvPr>
        </p:nvSpPr>
        <p:spPr>
          <a:xfrm>
            <a:off x="1883700" y="227150"/>
            <a:ext cx="5376600" cy="1143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t>Visualisation (Input) </a:t>
            </a:r>
            <a:endParaRPr/>
          </a:p>
        </p:txBody>
      </p:sp>
      <p:sp>
        <p:nvSpPr>
          <p:cNvPr id="197" name="Google Shape;197;p24"/>
          <p:cNvSpPr txBox="1"/>
          <p:nvPr>
            <p:ph idx="12" type="sldNum"/>
          </p:nvPr>
        </p:nvSpPr>
        <p:spPr>
          <a:xfrm>
            <a:off x="6582800" y="6336600"/>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888888"/>
              </a:buClr>
              <a:buFont typeface="Arial"/>
              <a:buNone/>
            </a:pPr>
            <a:fld id="{00000000-1234-1234-1234-123412341234}" type="slidenum">
              <a:rPr lang="en-US"/>
              <a:t>‹#›</a:t>
            </a:fld>
            <a:endParaRPr/>
          </a:p>
        </p:txBody>
      </p:sp>
      <p:sp>
        <p:nvSpPr>
          <p:cNvPr id="198" name="Google Shape;198;p24"/>
          <p:cNvSpPr txBox="1"/>
          <p:nvPr>
            <p:ph idx="1" type="body"/>
          </p:nvPr>
        </p:nvSpPr>
        <p:spPr>
          <a:xfrm>
            <a:off x="86575" y="1708925"/>
            <a:ext cx="4965600" cy="4296600"/>
          </a:xfrm>
          <a:prstGeom prst="rect">
            <a:avLst/>
          </a:prstGeom>
        </p:spPr>
        <p:txBody>
          <a:bodyPr anchorCtr="0" anchor="t" bIns="91425" lIns="91425" spcFirstLastPara="1" rIns="91425" wrap="square" tIns="91425">
            <a:noAutofit/>
          </a:bodyPr>
          <a:lstStyle/>
          <a:p>
            <a:pPr indent="-342900" lvl="0" marL="457200" rtl="0" algn="l">
              <a:lnSpc>
                <a:spcPct val="115000"/>
              </a:lnSpc>
              <a:spcBef>
                <a:spcPts val="640"/>
              </a:spcBef>
              <a:spcAft>
                <a:spcPts val="0"/>
              </a:spcAft>
              <a:buClr>
                <a:srgbClr val="000000"/>
              </a:buClr>
              <a:buSzPts val="1800"/>
              <a:buChar char="•"/>
            </a:pPr>
            <a:r>
              <a:rPr lang="en-US" sz="1800">
                <a:solidFill>
                  <a:srgbClr val="000000"/>
                </a:solidFill>
              </a:rPr>
              <a:t>We envisage ALICE to have a simple interface to provide a transformed user experience from the conventional designs. </a:t>
            </a:r>
            <a:endParaRPr sz="1800">
              <a:solidFill>
                <a:srgbClr val="000000"/>
              </a:solidFill>
            </a:endParaRPr>
          </a:p>
          <a:p>
            <a:pPr indent="-342900" lvl="0" marL="457200" rtl="0" algn="l">
              <a:lnSpc>
                <a:spcPct val="115000"/>
              </a:lnSpc>
              <a:spcBef>
                <a:spcPts val="0"/>
              </a:spcBef>
              <a:spcAft>
                <a:spcPts val="0"/>
              </a:spcAft>
              <a:buClr>
                <a:srgbClr val="000000"/>
              </a:buClr>
              <a:buSzPts val="1800"/>
              <a:buChar char="•"/>
            </a:pPr>
            <a:r>
              <a:rPr lang="en-US" sz="1800">
                <a:solidFill>
                  <a:srgbClr val="000000"/>
                </a:solidFill>
              </a:rPr>
              <a:t>Nevertheless, inputs for A.L.I.C.E. require users to select the environment of the ML models, i.e. </a:t>
            </a:r>
            <a:r>
              <a:rPr b="1" lang="en-US" sz="1800">
                <a:solidFill>
                  <a:srgbClr val="000000"/>
                </a:solidFill>
              </a:rPr>
              <a:t>domain, number of topics, and number of words per topic</a:t>
            </a:r>
            <a:r>
              <a:rPr lang="en-US" sz="1800">
                <a:solidFill>
                  <a:srgbClr val="000000"/>
                </a:solidFill>
              </a:rPr>
              <a:t> and this will be done in a settings page</a:t>
            </a:r>
            <a:endParaRPr sz="1800">
              <a:solidFill>
                <a:srgbClr val="000000"/>
              </a:solidFill>
            </a:endParaRPr>
          </a:p>
          <a:p>
            <a:pPr indent="-342900" lvl="0" marL="914400" rtl="0" algn="l">
              <a:lnSpc>
                <a:spcPct val="115000"/>
              </a:lnSpc>
              <a:spcBef>
                <a:spcPts val="0"/>
              </a:spcBef>
              <a:spcAft>
                <a:spcPts val="0"/>
              </a:spcAft>
              <a:buClr>
                <a:srgbClr val="000000"/>
              </a:buClr>
              <a:buSzPts val="1800"/>
              <a:buChar char="-"/>
            </a:pPr>
            <a:r>
              <a:rPr lang="en-US" sz="1800">
                <a:solidFill>
                  <a:srgbClr val="000000"/>
                </a:solidFill>
              </a:rPr>
              <a:t>Different NER models are trained on different domains and thus, have different output</a:t>
            </a:r>
            <a:endParaRPr sz="1800">
              <a:solidFill>
                <a:srgbClr val="000000"/>
              </a:solidFill>
            </a:endParaRPr>
          </a:p>
          <a:p>
            <a:pPr indent="-342900" lvl="0" marL="914400" rtl="0" algn="l">
              <a:lnSpc>
                <a:spcPct val="115000"/>
              </a:lnSpc>
              <a:spcBef>
                <a:spcPts val="0"/>
              </a:spcBef>
              <a:spcAft>
                <a:spcPts val="0"/>
              </a:spcAft>
              <a:buClr>
                <a:srgbClr val="000000"/>
              </a:buClr>
              <a:buSzPts val="1800"/>
              <a:buChar char="-"/>
            </a:pPr>
            <a:r>
              <a:rPr lang="en-US" sz="1800">
                <a:solidFill>
                  <a:srgbClr val="000000"/>
                </a:solidFill>
              </a:rPr>
              <a:t>Topic modelling requires the input to specify the number of topics and words per topic to generate an output</a:t>
            </a:r>
            <a:endParaRPr sz="1800">
              <a:solidFill>
                <a:srgbClr val="000000"/>
              </a:solidFill>
            </a:endParaRPr>
          </a:p>
          <a:p>
            <a:pPr indent="0" lvl="0" marL="914400" rtl="0" algn="l">
              <a:lnSpc>
                <a:spcPct val="115000"/>
              </a:lnSpc>
              <a:spcBef>
                <a:spcPts val="640"/>
              </a:spcBef>
              <a:spcAft>
                <a:spcPts val="0"/>
              </a:spcAft>
              <a:buNone/>
            </a:pPr>
            <a:r>
              <a:t/>
            </a:r>
            <a:endParaRPr sz="1800">
              <a:solidFill>
                <a:srgbClr val="000000"/>
              </a:solidFill>
            </a:endParaRPr>
          </a:p>
        </p:txBody>
      </p:sp>
      <p:pic>
        <p:nvPicPr>
          <p:cNvPr id="199" name="Google Shape;199;p24"/>
          <p:cNvPicPr preferRelativeResize="0"/>
          <p:nvPr/>
        </p:nvPicPr>
        <p:blipFill>
          <a:blip r:embed="rId3">
            <a:alphaModFix/>
          </a:blip>
          <a:stretch>
            <a:fillRect/>
          </a:stretch>
        </p:blipFill>
        <p:spPr>
          <a:xfrm>
            <a:off x="5141000" y="2504204"/>
            <a:ext cx="3657600" cy="3094900"/>
          </a:xfrm>
          <a:prstGeom prst="rect">
            <a:avLst/>
          </a:prstGeom>
          <a:noFill/>
          <a:ln>
            <a:noFill/>
          </a:ln>
        </p:spPr>
      </p:pic>
      <p:sp>
        <p:nvSpPr>
          <p:cNvPr id="200" name="Google Shape;200;p24"/>
          <p:cNvSpPr txBox="1"/>
          <p:nvPr/>
        </p:nvSpPr>
        <p:spPr>
          <a:xfrm>
            <a:off x="5968300" y="2038575"/>
            <a:ext cx="1884600" cy="66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2600">
                <a:latin typeface="Comic Sans MS"/>
                <a:ea typeface="Comic Sans MS"/>
                <a:cs typeface="Comic Sans MS"/>
                <a:sym typeface="Comic Sans MS"/>
              </a:rPr>
              <a:t>A.L.I.C.E.</a:t>
            </a:r>
            <a:endParaRPr sz="2600">
              <a:latin typeface="Comic Sans MS"/>
              <a:ea typeface="Comic Sans MS"/>
              <a:cs typeface="Comic Sans MS"/>
              <a:sym typeface="Comic Sans M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25"/>
          <p:cNvSpPr txBox="1"/>
          <p:nvPr>
            <p:ph type="title"/>
          </p:nvPr>
        </p:nvSpPr>
        <p:spPr>
          <a:xfrm>
            <a:off x="1883700" y="227150"/>
            <a:ext cx="5376600" cy="1143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t>Visualisation (Output) </a:t>
            </a:r>
            <a:endParaRPr/>
          </a:p>
        </p:txBody>
      </p:sp>
      <p:sp>
        <p:nvSpPr>
          <p:cNvPr id="207" name="Google Shape;207;p25"/>
          <p:cNvSpPr txBox="1"/>
          <p:nvPr>
            <p:ph idx="12" type="sldNum"/>
          </p:nvPr>
        </p:nvSpPr>
        <p:spPr>
          <a:xfrm>
            <a:off x="6553200" y="6356350"/>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888888"/>
              </a:buClr>
              <a:buFont typeface="Arial"/>
              <a:buNone/>
            </a:pPr>
            <a:fld id="{00000000-1234-1234-1234-123412341234}" type="slidenum">
              <a:rPr lang="en-US"/>
              <a:t>‹#›</a:t>
            </a:fld>
            <a:endParaRPr/>
          </a:p>
        </p:txBody>
      </p:sp>
      <p:pic>
        <p:nvPicPr>
          <p:cNvPr id="208" name="Google Shape;208;p25"/>
          <p:cNvPicPr preferRelativeResize="0"/>
          <p:nvPr/>
        </p:nvPicPr>
        <p:blipFill>
          <a:blip r:embed="rId3">
            <a:alphaModFix/>
          </a:blip>
          <a:stretch>
            <a:fillRect/>
          </a:stretch>
        </p:blipFill>
        <p:spPr>
          <a:xfrm>
            <a:off x="128275" y="1618300"/>
            <a:ext cx="8949949" cy="5150900"/>
          </a:xfrm>
          <a:prstGeom prst="rect">
            <a:avLst/>
          </a:prstGeom>
          <a:noFill/>
          <a:ln>
            <a:noFill/>
          </a:ln>
        </p:spPr>
      </p:pic>
      <p:sp>
        <p:nvSpPr>
          <p:cNvPr id="209" name="Google Shape;209;p25"/>
          <p:cNvSpPr/>
          <p:nvPr/>
        </p:nvSpPr>
        <p:spPr>
          <a:xfrm>
            <a:off x="125875" y="1652900"/>
            <a:ext cx="8949900" cy="1400400"/>
          </a:xfrm>
          <a:prstGeom prst="rect">
            <a:avLst/>
          </a:prstGeom>
          <a:noFill/>
          <a:ln cap="flat" cmpd="sng" w="19050">
            <a:solidFill>
              <a:srgbClr val="FF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25"/>
          <p:cNvSpPr/>
          <p:nvPr/>
        </p:nvSpPr>
        <p:spPr>
          <a:xfrm>
            <a:off x="125875" y="3053300"/>
            <a:ext cx="2944200" cy="17235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25"/>
          <p:cNvSpPr/>
          <p:nvPr/>
        </p:nvSpPr>
        <p:spPr>
          <a:xfrm>
            <a:off x="3070075" y="3066650"/>
            <a:ext cx="2343000" cy="17235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25"/>
          <p:cNvSpPr/>
          <p:nvPr/>
        </p:nvSpPr>
        <p:spPr>
          <a:xfrm>
            <a:off x="5579050" y="3066650"/>
            <a:ext cx="3499200" cy="17235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25"/>
          <p:cNvSpPr/>
          <p:nvPr/>
        </p:nvSpPr>
        <p:spPr>
          <a:xfrm>
            <a:off x="125875" y="4803500"/>
            <a:ext cx="4703700" cy="20544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25"/>
          <p:cNvSpPr/>
          <p:nvPr/>
        </p:nvSpPr>
        <p:spPr>
          <a:xfrm>
            <a:off x="5579050" y="4803500"/>
            <a:ext cx="3024900" cy="20544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5" name="Google Shape;215;p25"/>
          <p:cNvGrpSpPr/>
          <p:nvPr/>
        </p:nvGrpSpPr>
        <p:grpSpPr>
          <a:xfrm>
            <a:off x="255919" y="3627725"/>
            <a:ext cx="955882" cy="365100"/>
            <a:chOff x="143825" y="3627725"/>
            <a:chExt cx="1068025" cy="365100"/>
          </a:xfrm>
        </p:grpSpPr>
        <p:cxnSp>
          <p:nvCxnSpPr>
            <p:cNvPr id="216" name="Google Shape;216;p25"/>
            <p:cNvCxnSpPr/>
            <p:nvPr/>
          </p:nvCxnSpPr>
          <p:spPr>
            <a:xfrm flipH="1">
              <a:off x="754350" y="3838850"/>
              <a:ext cx="457500" cy="4200"/>
            </a:xfrm>
            <a:prstGeom prst="straightConnector1">
              <a:avLst/>
            </a:prstGeom>
            <a:noFill/>
            <a:ln cap="flat" cmpd="sng" w="38100">
              <a:solidFill>
                <a:srgbClr val="000000"/>
              </a:solidFill>
              <a:prstDash val="solid"/>
              <a:round/>
              <a:headEnd len="med" w="med" type="none"/>
              <a:tailEnd len="med" w="med" type="triangle"/>
            </a:ln>
          </p:spPr>
        </p:cxnSp>
        <p:sp>
          <p:nvSpPr>
            <p:cNvPr id="217" name="Google Shape;217;p25"/>
            <p:cNvSpPr txBox="1"/>
            <p:nvPr/>
          </p:nvSpPr>
          <p:spPr>
            <a:xfrm>
              <a:off x="143825" y="3627725"/>
              <a:ext cx="700200" cy="36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Word</a:t>
              </a:r>
              <a:endParaRPr/>
            </a:p>
          </p:txBody>
        </p:sp>
      </p:grpSp>
      <p:grpSp>
        <p:nvGrpSpPr>
          <p:cNvPr id="218" name="Google Shape;218;p25"/>
          <p:cNvGrpSpPr/>
          <p:nvPr/>
        </p:nvGrpSpPr>
        <p:grpSpPr>
          <a:xfrm>
            <a:off x="255925" y="4233750"/>
            <a:ext cx="1234375" cy="365100"/>
            <a:chOff x="255925" y="4233750"/>
            <a:chExt cx="1234375" cy="365100"/>
          </a:xfrm>
        </p:grpSpPr>
        <p:cxnSp>
          <p:nvCxnSpPr>
            <p:cNvPr id="219" name="Google Shape;219;p25"/>
            <p:cNvCxnSpPr/>
            <p:nvPr/>
          </p:nvCxnSpPr>
          <p:spPr>
            <a:xfrm rot="10800000">
              <a:off x="844100" y="4471500"/>
              <a:ext cx="646200" cy="0"/>
            </a:xfrm>
            <a:prstGeom prst="straightConnector1">
              <a:avLst/>
            </a:prstGeom>
            <a:noFill/>
            <a:ln cap="flat" cmpd="sng" w="38100">
              <a:solidFill>
                <a:srgbClr val="000000"/>
              </a:solidFill>
              <a:prstDash val="solid"/>
              <a:round/>
              <a:headEnd len="med" w="med" type="none"/>
              <a:tailEnd len="med" w="med" type="triangle"/>
            </a:ln>
          </p:spPr>
        </p:cxnSp>
        <p:sp>
          <p:nvSpPr>
            <p:cNvPr id="220" name="Google Shape;220;p25"/>
            <p:cNvSpPr txBox="1"/>
            <p:nvPr/>
          </p:nvSpPr>
          <p:spPr>
            <a:xfrm>
              <a:off x="255925" y="4233750"/>
              <a:ext cx="646200" cy="36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Topic </a:t>
              </a:r>
              <a:endParaRPr/>
            </a:p>
          </p:txBody>
        </p:sp>
      </p:grpSp>
      <p:sp>
        <p:nvSpPr>
          <p:cNvPr id="221" name="Google Shape;221;p25"/>
          <p:cNvSpPr txBox="1"/>
          <p:nvPr/>
        </p:nvSpPr>
        <p:spPr>
          <a:xfrm>
            <a:off x="8035875" y="3053300"/>
            <a:ext cx="955800" cy="3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Positive </a:t>
            </a:r>
            <a:endParaRPr/>
          </a:p>
        </p:txBody>
      </p:sp>
      <p:sp>
        <p:nvSpPr>
          <p:cNvPr id="222" name="Google Shape;222;p25"/>
          <p:cNvSpPr txBox="1"/>
          <p:nvPr/>
        </p:nvSpPr>
        <p:spPr>
          <a:xfrm>
            <a:off x="6850750" y="3066650"/>
            <a:ext cx="955800" cy="36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Negative</a:t>
            </a:r>
            <a:r>
              <a:rPr lang="en-US"/>
              <a:t>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9"/>
                                        </p:tgtEl>
                                        <p:attrNameLst>
                                          <p:attrName>style.visibility</p:attrName>
                                        </p:attrNameLst>
                                      </p:cBhvr>
                                      <p:to>
                                        <p:strVal val="visible"/>
                                      </p:to>
                                    </p:set>
                                    <p:animEffect filter="fade" transition="in">
                                      <p:cBhvr>
                                        <p:cTn dur="1"/>
                                        <p:tgtEl>
                                          <p:spTgt spid="20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209"/>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0"/>
                                        </p:tgtEl>
                                        <p:attrNameLst>
                                          <p:attrName>style.visibility</p:attrName>
                                        </p:attrNameLst>
                                      </p:cBhvr>
                                      <p:to>
                                        <p:strVal val="visible"/>
                                      </p:to>
                                    </p:set>
                                    <p:animEffect filter="fade" transition="in">
                                      <p:cBhvr>
                                        <p:cTn dur="1"/>
                                        <p:tgtEl>
                                          <p:spTgt spid="21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8"/>
                                        </p:tgtEl>
                                        <p:attrNameLst>
                                          <p:attrName>style.visibility</p:attrName>
                                        </p:attrNameLst>
                                      </p:cBhvr>
                                      <p:to>
                                        <p:strVal val="visible"/>
                                      </p:to>
                                    </p:set>
                                    <p:animEffect filter="fade" transition="in">
                                      <p:cBhvr>
                                        <p:cTn dur="1"/>
                                        <p:tgtEl>
                                          <p:spTgt spid="21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218"/>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5"/>
                                        </p:tgtEl>
                                        <p:attrNameLst>
                                          <p:attrName>style.visibility</p:attrName>
                                        </p:attrNameLst>
                                      </p:cBhvr>
                                      <p:to>
                                        <p:strVal val="visible"/>
                                      </p:to>
                                    </p:set>
                                    <p:animEffect filter="fade" transition="in">
                                      <p:cBhvr>
                                        <p:cTn dur="1"/>
                                        <p:tgtEl>
                                          <p:spTgt spid="21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215"/>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210"/>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1"/>
                                        </p:tgtEl>
                                        <p:attrNameLst>
                                          <p:attrName>style.visibility</p:attrName>
                                        </p:attrNameLst>
                                      </p:cBhvr>
                                      <p:to>
                                        <p:strVal val="visible"/>
                                      </p:to>
                                    </p:set>
                                    <p:animEffect filter="fade" transition="in">
                                      <p:cBhvr>
                                        <p:cTn dur="1"/>
                                        <p:tgtEl>
                                          <p:spTgt spid="21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211"/>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2"/>
                                        </p:tgtEl>
                                        <p:attrNameLst>
                                          <p:attrName>style.visibility</p:attrName>
                                        </p:attrNameLst>
                                      </p:cBhvr>
                                      <p:to>
                                        <p:strVal val="visible"/>
                                      </p:to>
                                    </p:set>
                                    <p:animEffect filter="fade" transition="in">
                                      <p:cBhvr>
                                        <p:cTn dur="1"/>
                                        <p:tgtEl>
                                          <p:spTgt spid="21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2"/>
                                        </p:tgtEl>
                                        <p:attrNameLst>
                                          <p:attrName>style.visibility</p:attrName>
                                        </p:attrNameLst>
                                      </p:cBhvr>
                                      <p:to>
                                        <p:strVal val="visible"/>
                                      </p:to>
                                    </p:set>
                                    <p:animEffect filter="fade" transition="in">
                                      <p:cBhvr>
                                        <p:cTn dur="1"/>
                                        <p:tgtEl>
                                          <p:spTgt spid="22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1"/>
                                        </p:tgtEl>
                                        <p:attrNameLst>
                                          <p:attrName>style.visibility</p:attrName>
                                        </p:attrNameLst>
                                      </p:cBhvr>
                                      <p:to>
                                        <p:strVal val="visible"/>
                                      </p:to>
                                    </p:set>
                                    <p:animEffect filter="fade" transition="in">
                                      <p:cBhvr>
                                        <p:cTn dur="1"/>
                                        <p:tgtEl>
                                          <p:spTgt spid="22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221"/>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222"/>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212"/>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4"/>
                                        </p:tgtEl>
                                        <p:attrNameLst>
                                          <p:attrName>style.visibility</p:attrName>
                                        </p:attrNameLst>
                                      </p:cBhvr>
                                      <p:to>
                                        <p:strVal val="visible"/>
                                      </p:to>
                                    </p:set>
                                    <p:animEffect filter="fade" transition="in">
                                      <p:cBhvr>
                                        <p:cTn dur="1"/>
                                        <p:tgtEl>
                                          <p:spTgt spid="21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214"/>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3"/>
                                        </p:tgtEl>
                                        <p:attrNameLst>
                                          <p:attrName>style.visibility</p:attrName>
                                        </p:attrNameLst>
                                      </p:cBhvr>
                                      <p:to>
                                        <p:strVal val="visible"/>
                                      </p:to>
                                    </p:set>
                                    <p:animEffect filter="fade" transition="in">
                                      <p:cBhvr>
                                        <p:cTn dur="1"/>
                                        <p:tgtEl>
                                          <p:spTgt spid="21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213"/>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26"/>
          <p:cNvSpPr txBox="1"/>
          <p:nvPr>
            <p:ph type="title"/>
          </p:nvPr>
        </p:nvSpPr>
        <p:spPr>
          <a:xfrm>
            <a:off x="1883700" y="227150"/>
            <a:ext cx="5376600" cy="1143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t>Application</a:t>
            </a:r>
            <a:endParaRPr/>
          </a:p>
        </p:txBody>
      </p:sp>
      <p:sp>
        <p:nvSpPr>
          <p:cNvPr id="229" name="Google Shape;229;p26"/>
          <p:cNvSpPr txBox="1"/>
          <p:nvPr>
            <p:ph idx="1" type="body"/>
          </p:nvPr>
        </p:nvSpPr>
        <p:spPr>
          <a:xfrm>
            <a:off x="616000" y="2195350"/>
            <a:ext cx="8025300" cy="4526100"/>
          </a:xfrm>
          <a:prstGeom prst="rect">
            <a:avLst/>
          </a:prstGeom>
        </p:spPr>
        <p:txBody>
          <a:bodyPr anchorCtr="0" anchor="t" bIns="91425" lIns="91425" spcFirstLastPara="1" rIns="91425" wrap="square" tIns="91425">
            <a:noAutofit/>
          </a:bodyPr>
          <a:lstStyle/>
          <a:p>
            <a:pPr indent="-374650" lvl="0" marL="457200" rtl="0" algn="l">
              <a:spcBef>
                <a:spcPts val="640"/>
              </a:spcBef>
              <a:spcAft>
                <a:spcPts val="0"/>
              </a:spcAft>
              <a:buSzPts val="2300"/>
              <a:buAutoNum type="arabicPeriod"/>
            </a:pPr>
            <a:r>
              <a:rPr lang="en-US" sz="2300"/>
              <a:t>Quick summary of documents from different domains</a:t>
            </a:r>
            <a:br>
              <a:rPr lang="en-US" sz="2300"/>
            </a:br>
            <a:endParaRPr sz="2300"/>
          </a:p>
          <a:p>
            <a:pPr indent="-374650" lvl="0" marL="457200" rtl="0" algn="l">
              <a:spcBef>
                <a:spcPts val="0"/>
              </a:spcBef>
              <a:spcAft>
                <a:spcPts val="0"/>
              </a:spcAft>
              <a:buSzPts val="2300"/>
              <a:buAutoNum type="arabicPeriod"/>
            </a:pPr>
            <a:r>
              <a:rPr lang="en-US" sz="2300"/>
              <a:t>Comprehensive visualisation tool that maps out the relationship between different entities in the text</a:t>
            </a:r>
            <a:endParaRPr sz="2300"/>
          </a:p>
          <a:p>
            <a:pPr indent="0" lvl="0" marL="457200" rtl="0" algn="l">
              <a:spcBef>
                <a:spcPts val="640"/>
              </a:spcBef>
              <a:spcAft>
                <a:spcPts val="0"/>
              </a:spcAft>
              <a:buNone/>
            </a:pPr>
            <a:r>
              <a:t/>
            </a:r>
            <a:endParaRPr sz="2300"/>
          </a:p>
          <a:p>
            <a:pPr indent="-374650" lvl="0" marL="457200" rtl="0" algn="l">
              <a:spcBef>
                <a:spcPts val="640"/>
              </a:spcBef>
              <a:spcAft>
                <a:spcPts val="0"/>
              </a:spcAft>
              <a:buSzPts val="2300"/>
              <a:buAutoNum type="arabicPeriod"/>
            </a:pPr>
            <a:r>
              <a:rPr lang="en-US" sz="2300"/>
              <a:t>Applicable to the security domain, where our model if trained on security-related domain, would be able to extract key information from sensitive documents and allow users to quickly understand the security concerns with regards to the documents. </a:t>
            </a:r>
            <a:br>
              <a:rPr lang="en-US" sz="2300"/>
            </a:br>
            <a:endParaRPr sz="2300"/>
          </a:p>
          <a:p>
            <a:pPr indent="0" lvl="0" marL="0" rtl="0" algn="l">
              <a:spcBef>
                <a:spcPts val="640"/>
              </a:spcBef>
              <a:spcAft>
                <a:spcPts val="0"/>
              </a:spcAft>
              <a:buNone/>
            </a:pPr>
            <a:r>
              <a:t/>
            </a:r>
            <a:endParaRPr sz="2300"/>
          </a:p>
        </p:txBody>
      </p:sp>
      <p:sp>
        <p:nvSpPr>
          <p:cNvPr id="230" name="Google Shape;230;p26"/>
          <p:cNvSpPr txBox="1"/>
          <p:nvPr>
            <p:ph idx="12" type="sldNum"/>
          </p:nvPr>
        </p:nvSpPr>
        <p:spPr>
          <a:xfrm>
            <a:off x="6553200" y="6356350"/>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888888"/>
              </a:buClr>
              <a:buFont typeface="Arial"/>
              <a:buNone/>
            </a:pPr>
            <a:fld id="{00000000-1234-1234-1234-123412341234}" type="slidenum">
              <a:rPr lang="en-US"/>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27"/>
          <p:cNvSpPr txBox="1"/>
          <p:nvPr>
            <p:ph type="title"/>
          </p:nvPr>
        </p:nvSpPr>
        <p:spPr>
          <a:xfrm>
            <a:off x="1883700" y="227150"/>
            <a:ext cx="5376600" cy="1143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t>Challenges</a:t>
            </a:r>
            <a:endParaRPr/>
          </a:p>
        </p:txBody>
      </p:sp>
      <p:sp>
        <p:nvSpPr>
          <p:cNvPr id="237" name="Google Shape;237;p27"/>
          <p:cNvSpPr txBox="1"/>
          <p:nvPr>
            <p:ph idx="1" type="body"/>
          </p:nvPr>
        </p:nvSpPr>
        <p:spPr>
          <a:xfrm>
            <a:off x="411775" y="1698225"/>
            <a:ext cx="8229600" cy="4885200"/>
          </a:xfrm>
          <a:prstGeom prst="rect">
            <a:avLst/>
          </a:prstGeom>
        </p:spPr>
        <p:txBody>
          <a:bodyPr anchorCtr="0" anchor="t" bIns="91425" lIns="91425" spcFirstLastPara="1" rIns="91425" wrap="square" tIns="91425">
            <a:noAutofit/>
          </a:bodyPr>
          <a:lstStyle/>
          <a:p>
            <a:pPr indent="-374650" lvl="0" marL="457200" rtl="0" algn="l">
              <a:spcBef>
                <a:spcPts val="640"/>
              </a:spcBef>
              <a:spcAft>
                <a:spcPts val="0"/>
              </a:spcAft>
              <a:buSzPts val="2300"/>
              <a:buAutoNum type="arabicPeriod"/>
            </a:pPr>
            <a:r>
              <a:rPr lang="en-US" sz="2300"/>
              <a:t>Different domains of text documents will mean that different ML models will have to be trained under those domains with a large enough dataset.</a:t>
            </a:r>
            <a:br>
              <a:rPr lang="en-US" sz="2300"/>
            </a:br>
            <a:endParaRPr sz="2300"/>
          </a:p>
          <a:p>
            <a:pPr indent="-374650" lvl="0" marL="457200" rtl="0" algn="l">
              <a:spcBef>
                <a:spcPts val="0"/>
              </a:spcBef>
              <a:spcAft>
                <a:spcPts val="0"/>
              </a:spcAft>
              <a:buSzPts val="2300"/>
              <a:buAutoNum type="arabicPeriod"/>
            </a:pPr>
            <a:r>
              <a:rPr lang="en-US" sz="2300"/>
              <a:t>We need to train and create our own relation detection model as there is no extensive NLP library that provides this service. This would involve annotating a large amount of test and training data, as well as creating the resulting network diagram.</a:t>
            </a:r>
            <a:endParaRPr sz="2300"/>
          </a:p>
          <a:p>
            <a:pPr indent="0" lvl="0" marL="457200" rtl="0" algn="l">
              <a:spcBef>
                <a:spcPts val="640"/>
              </a:spcBef>
              <a:spcAft>
                <a:spcPts val="0"/>
              </a:spcAft>
              <a:buNone/>
            </a:pPr>
            <a:r>
              <a:t/>
            </a:r>
            <a:endParaRPr sz="2300"/>
          </a:p>
          <a:p>
            <a:pPr indent="-374650" lvl="0" marL="457200" rtl="0" algn="l">
              <a:spcBef>
                <a:spcPts val="640"/>
              </a:spcBef>
              <a:spcAft>
                <a:spcPts val="0"/>
              </a:spcAft>
              <a:buSzPts val="2300"/>
              <a:buAutoNum type="arabicPeriod"/>
            </a:pPr>
            <a:r>
              <a:rPr lang="en-US" sz="2300"/>
              <a:t>We need to ensure that A.L.I.C.E. is able to effectively “tell a story” and provide a flow of information to the user.</a:t>
            </a:r>
            <a:br>
              <a:rPr lang="en-US" sz="2300"/>
            </a:br>
            <a:endParaRPr sz="2300"/>
          </a:p>
          <a:p>
            <a:pPr indent="0" lvl="0" marL="0" rtl="0" algn="l">
              <a:spcBef>
                <a:spcPts val="640"/>
              </a:spcBef>
              <a:spcAft>
                <a:spcPts val="0"/>
              </a:spcAft>
              <a:buNone/>
            </a:pPr>
            <a:r>
              <a:t/>
            </a:r>
            <a:endParaRPr sz="2300"/>
          </a:p>
        </p:txBody>
      </p:sp>
      <p:sp>
        <p:nvSpPr>
          <p:cNvPr id="238" name="Google Shape;238;p27"/>
          <p:cNvSpPr txBox="1"/>
          <p:nvPr>
            <p:ph idx="12" type="sldNum"/>
          </p:nvPr>
        </p:nvSpPr>
        <p:spPr>
          <a:xfrm>
            <a:off x="6553200" y="6356350"/>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888888"/>
              </a:buClr>
              <a:buFont typeface="Arial"/>
              <a:buNone/>
            </a:pPr>
            <a:fld id="{00000000-1234-1234-1234-123412341234}" type="slidenum">
              <a:rPr lang="en-US"/>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28"/>
          <p:cNvSpPr txBox="1"/>
          <p:nvPr>
            <p:ph type="title"/>
          </p:nvPr>
        </p:nvSpPr>
        <p:spPr>
          <a:xfrm>
            <a:off x="1883700" y="227150"/>
            <a:ext cx="5376600" cy="1143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sz="3600"/>
              <a:t>Enhancements for MP</a:t>
            </a:r>
            <a:endParaRPr sz="3600"/>
          </a:p>
        </p:txBody>
      </p:sp>
      <p:sp>
        <p:nvSpPr>
          <p:cNvPr id="245" name="Google Shape;245;p28"/>
          <p:cNvSpPr txBox="1"/>
          <p:nvPr>
            <p:ph idx="1" type="body"/>
          </p:nvPr>
        </p:nvSpPr>
        <p:spPr>
          <a:xfrm>
            <a:off x="457200" y="1669275"/>
            <a:ext cx="8229600" cy="4526100"/>
          </a:xfrm>
          <a:prstGeom prst="rect">
            <a:avLst/>
          </a:prstGeom>
        </p:spPr>
        <p:txBody>
          <a:bodyPr anchorCtr="0" anchor="t" bIns="91425" lIns="91425" spcFirstLastPara="1" rIns="91425" wrap="square" tIns="91425">
            <a:noAutofit/>
          </a:bodyPr>
          <a:lstStyle/>
          <a:p>
            <a:pPr indent="-349250" lvl="0" marL="457200" rtl="0" algn="l">
              <a:lnSpc>
                <a:spcPct val="150000"/>
              </a:lnSpc>
              <a:spcBef>
                <a:spcPts val="640"/>
              </a:spcBef>
              <a:spcAft>
                <a:spcPts val="0"/>
              </a:spcAft>
              <a:buSzPts val="1900"/>
              <a:buChar char="•"/>
            </a:pPr>
            <a:r>
              <a:rPr b="1" lang="en-US" sz="1900"/>
              <a:t>Human Computer Interaction </a:t>
            </a:r>
            <a:endParaRPr b="1" sz="1900"/>
          </a:p>
          <a:p>
            <a:pPr indent="0" lvl="0" marL="0" rtl="0" algn="l">
              <a:lnSpc>
                <a:spcPct val="150000"/>
              </a:lnSpc>
              <a:spcBef>
                <a:spcPts val="640"/>
              </a:spcBef>
              <a:spcAft>
                <a:spcPts val="0"/>
              </a:spcAft>
              <a:buNone/>
            </a:pPr>
            <a:r>
              <a:rPr lang="en-US" sz="1900"/>
              <a:t>  -	Explore/implement HCI techniques to enhance user experience</a:t>
            </a:r>
            <a:r>
              <a:rPr lang="en-US" sz="1900"/>
              <a:t>	</a:t>
            </a:r>
            <a:endParaRPr b="1" sz="1900"/>
          </a:p>
          <a:p>
            <a:pPr indent="-349250" lvl="0" marL="457200" rtl="0" algn="l">
              <a:lnSpc>
                <a:spcPct val="150000"/>
              </a:lnSpc>
              <a:spcBef>
                <a:spcPts val="640"/>
              </a:spcBef>
              <a:spcAft>
                <a:spcPts val="0"/>
              </a:spcAft>
              <a:buSzPts val="1900"/>
              <a:buChar char="•"/>
            </a:pPr>
            <a:r>
              <a:rPr b="1" lang="en-US" sz="1900"/>
              <a:t>Clustering </a:t>
            </a:r>
            <a:endParaRPr b="1" sz="1900"/>
          </a:p>
          <a:p>
            <a:pPr indent="-349250" lvl="0" marL="457200" rtl="0" algn="l">
              <a:lnSpc>
                <a:spcPct val="150000"/>
              </a:lnSpc>
              <a:spcBef>
                <a:spcPts val="0"/>
              </a:spcBef>
              <a:spcAft>
                <a:spcPts val="0"/>
              </a:spcAft>
              <a:buSzPts val="1900"/>
              <a:buChar char="-"/>
            </a:pPr>
            <a:r>
              <a:rPr lang="en-US" sz="1900"/>
              <a:t>Given a group of documents, group documents with similar topics </a:t>
            </a:r>
            <a:endParaRPr sz="1900"/>
          </a:p>
          <a:p>
            <a:pPr indent="-349250" lvl="0" marL="457200" rtl="0" algn="l">
              <a:lnSpc>
                <a:spcPct val="150000"/>
              </a:lnSpc>
              <a:spcBef>
                <a:spcPts val="0"/>
              </a:spcBef>
              <a:spcAft>
                <a:spcPts val="0"/>
              </a:spcAft>
              <a:buSzPts val="1900"/>
              <a:buChar char="-"/>
            </a:pPr>
            <a:r>
              <a:rPr lang="en-US" sz="1900"/>
              <a:t>Using Tf-idf as a distance measurement </a:t>
            </a:r>
            <a:endParaRPr sz="1900"/>
          </a:p>
          <a:p>
            <a:pPr indent="-349250" lvl="0" marL="457200" rtl="0" algn="l">
              <a:lnSpc>
                <a:spcPct val="150000"/>
              </a:lnSpc>
              <a:spcBef>
                <a:spcPts val="0"/>
              </a:spcBef>
              <a:spcAft>
                <a:spcPts val="0"/>
              </a:spcAft>
              <a:buSzPts val="1900"/>
              <a:buChar char="-"/>
            </a:pPr>
            <a:r>
              <a:rPr lang="en-US" sz="1900"/>
              <a:t>The algorithm used is K means </a:t>
            </a:r>
            <a:endParaRPr sz="1900"/>
          </a:p>
          <a:p>
            <a:pPr indent="-349250" lvl="0" marL="457200" rtl="0" algn="l">
              <a:lnSpc>
                <a:spcPct val="150000"/>
              </a:lnSpc>
              <a:spcBef>
                <a:spcPts val="0"/>
              </a:spcBef>
              <a:spcAft>
                <a:spcPts val="0"/>
              </a:spcAft>
              <a:buSzPts val="1900"/>
              <a:buChar char="•"/>
            </a:pPr>
            <a:r>
              <a:rPr b="1" lang="en-US" sz="1900"/>
              <a:t>Attention </a:t>
            </a:r>
            <a:endParaRPr b="1" sz="1900"/>
          </a:p>
          <a:p>
            <a:pPr indent="-349250" lvl="0" marL="457200" rtl="0" algn="l">
              <a:lnSpc>
                <a:spcPct val="150000"/>
              </a:lnSpc>
              <a:spcBef>
                <a:spcPts val="0"/>
              </a:spcBef>
              <a:spcAft>
                <a:spcPts val="0"/>
              </a:spcAft>
              <a:buSzPts val="1900"/>
              <a:buChar char="-"/>
            </a:pPr>
            <a:r>
              <a:rPr lang="en-US" sz="1900"/>
              <a:t>Used to improve the accuracy of the classifier </a:t>
            </a:r>
            <a:endParaRPr sz="1900"/>
          </a:p>
          <a:p>
            <a:pPr indent="-349250" lvl="0" marL="457200" rtl="0" algn="l">
              <a:lnSpc>
                <a:spcPct val="150000"/>
              </a:lnSpc>
              <a:spcBef>
                <a:spcPts val="0"/>
              </a:spcBef>
              <a:spcAft>
                <a:spcPts val="0"/>
              </a:spcAft>
              <a:buSzPts val="1900"/>
              <a:buChar char="•"/>
            </a:pPr>
            <a:r>
              <a:rPr b="1" lang="en-US" sz="1900"/>
              <a:t>Dockers </a:t>
            </a:r>
            <a:endParaRPr b="1" sz="1900"/>
          </a:p>
          <a:p>
            <a:pPr indent="-349250" lvl="0" marL="457200" rtl="0" algn="l">
              <a:lnSpc>
                <a:spcPct val="150000"/>
              </a:lnSpc>
              <a:spcBef>
                <a:spcPts val="0"/>
              </a:spcBef>
              <a:spcAft>
                <a:spcPts val="0"/>
              </a:spcAft>
              <a:buSzPts val="1900"/>
              <a:buChar char="-"/>
            </a:pPr>
            <a:r>
              <a:rPr lang="en-US" sz="1900"/>
              <a:t>Implement Containers to provide a consistent environment for all the different components, libraries and dependencies</a:t>
            </a:r>
            <a:endParaRPr sz="1900"/>
          </a:p>
        </p:txBody>
      </p:sp>
      <p:sp>
        <p:nvSpPr>
          <p:cNvPr id="246" name="Google Shape;246;p28"/>
          <p:cNvSpPr txBox="1"/>
          <p:nvPr>
            <p:ph idx="12" type="sldNum"/>
          </p:nvPr>
        </p:nvSpPr>
        <p:spPr>
          <a:xfrm>
            <a:off x="6553200" y="6356350"/>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888888"/>
              </a:buClr>
              <a:buFont typeface="Arial"/>
              <a:buNone/>
            </a:pPr>
            <a:fld id="{00000000-1234-1234-1234-123412341234}" type="slidenum">
              <a:rPr lang="en-US"/>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29"/>
          <p:cNvSpPr txBox="1"/>
          <p:nvPr>
            <p:ph type="title"/>
          </p:nvPr>
        </p:nvSpPr>
        <p:spPr>
          <a:xfrm>
            <a:off x="1883700" y="227150"/>
            <a:ext cx="5376600" cy="1143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t>Recurrent Neural Networks</a:t>
            </a:r>
            <a:endParaRPr/>
          </a:p>
        </p:txBody>
      </p:sp>
      <p:sp>
        <p:nvSpPr>
          <p:cNvPr id="253" name="Google Shape;253;p29"/>
          <p:cNvSpPr txBox="1"/>
          <p:nvPr>
            <p:ph idx="12" type="sldNum"/>
          </p:nvPr>
        </p:nvSpPr>
        <p:spPr>
          <a:xfrm>
            <a:off x="6553200" y="6356350"/>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888888"/>
              </a:buClr>
              <a:buFont typeface="Arial"/>
              <a:buNone/>
            </a:pPr>
            <a:fld id="{00000000-1234-1234-1234-123412341234}" type="slidenum">
              <a:rPr lang="en-US"/>
              <a:t>‹#›</a:t>
            </a:fld>
            <a:endParaRPr/>
          </a:p>
        </p:txBody>
      </p:sp>
      <p:graphicFrame>
        <p:nvGraphicFramePr>
          <p:cNvPr id="254" name="Google Shape;254;p29"/>
          <p:cNvGraphicFramePr/>
          <p:nvPr/>
        </p:nvGraphicFramePr>
        <p:xfrm>
          <a:off x="457188" y="1958300"/>
          <a:ext cx="3000000" cy="3000000"/>
        </p:xfrm>
        <a:graphic>
          <a:graphicData uri="http://schemas.openxmlformats.org/drawingml/2006/table">
            <a:tbl>
              <a:tblPr>
                <a:noFill/>
                <a:tableStyleId>{E6D2F40B-2196-43A5-AC1E-3B2CC149E431}</a:tableStyleId>
              </a:tblPr>
              <a:tblGrid>
                <a:gridCol w="2743200"/>
                <a:gridCol w="2743200"/>
                <a:gridCol w="2743200"/>
              </a:tblGrid>
              <a:tr h="519700">
                <a:tc>
                  <a:txBody>
                    <a:bodyPr/>
                    <a:lstStyle/>
                    <a:p>
                      <a:pPr indent="0" lvl="0" marL="0" rtl="0" algn="l">
                        <a:spcBef>
                          <a:spcPts val="0"/>
                        </a:spcBef>
                        <a:spcAft>
                          <a:spcPts val="0"/>
                        </a:spcAft>
                        <a:buNone/>
                      </a:pPr>
                      <a:r>
                        <a:rPr b="1" lang="en-US" sz="1600"/>
                        <a:t>Multilayer Perceptrons (MLP)</a:t>
                      </a:r>
                      <a:endParaRPr b="1" sz="1600"/>
                    </a:p>
                  </a:txBody>
                  <a:tcPr marT="91425" marB="91425" marR="91425" marL="91425"/>
                </a:tc>
                <a:tc>
                  <a:txBody>
                    <a:bodyPr/>
                    <a:lstStyle/>
                    <a:p>
                      <a:pPr indent="0" lvl="0" marL="0" rtl="0" algn="l">
                        <a:spcBef>
                          <a:spcPts val="0"/>
                        </a:spcBef>
                        <a:spcAft>
                          <a:spcPts val="0"/>
                        </a:spcAft>
                        <a:buNone/>
                      </a:pPr>
                      <a:r>
                        <a:rPr b="1" lang="en-US" sz="1600"/>
                        <a:t>Convolutional Neural Networks (CNN)</a:t>
                      </a:r>
                      <a:endParaRPr b="1" sz="1600"/>
                    </a:p>
                  </a:txBody>
                  <a:tcPr marT="91425" marB="91425" marR="91425" marL="91425"/>
                </a:tc>
                <a:tc>
                  <a:txBody>
                    <a:bodyPr/>
                    <a:lstStyle/>
                    <a:p>
                      <a:pPr indent="0" lvl="0" marL="0" rtl="0" algn="l">
                        <a:spcBef>
                          <a:spcPts val="0"/>
                        </a:spcBef>
                        <a:spcAft>
                          <a:spcPts val="0"/>
                        </a:spcAft>
                        <a:buNone/>
                      </a:pPr>
                      <a:r>
                        <a:rPr b="1" lang="en-US" sz="1600"/>
                        <a:t>Recurrent Neural Networks (RNN)</a:t>
                      </a:r>
                      <a:endParaRPr b="1" sz="1600"/>
                    </a:p>
                  </a:txBody>
                  <a:tcPr marT="91425" marB="91425" marR="91425" marL="91425"/>
                </a:tc>
              </a:tr>
              <a:tr h="613675">
                <a:tc>
                  <a:txBody>
                    <a:bodyPr/>
                    <a:lstStyle/>
                    <a:p>
                      <a:pPr indent="0" lvl="0" marL="0" rtl="0" algn="l">
                        <a:spcBef>
                          <a:spcPts val="0"/>
                        </a:spcBef>
                        <a:spcAft>
                          <a:spcPts val="0"/>
                        </a:spcAft>
                        <a:buNone/>
                      </a:pPr>
                      <a:r>
                        <a:rPr lang="en-US" sz="1600"/>
                        <a:t>Designed for classification and regression prediction problems</a:t>
                      </a:r>
                      <a:endParaRPr sz="1600"/>
                    </a:p>
                  </a:txBody>
                  <a:tcPr marT="91425" marB="91425" marR="91425" marL="91425"/>
                </a:tc>
                <a:tc>
                  <a:txBody>
                    <a:bodyPr/>
                    <a:lstStyle/>
                    <a:p>
                      <a:pPr indent="0" lvl="0" marL="0" rtl="0" algn="l">
                        <a:spcBef>
                          <a:spcPts val="0"/>
                        </a:spcBef>
                        <a:spcAft>
                          <a:spcPts val="0"/>
                        </a:spcAft>
                        <a:buNone/>
                      </a:pPr>
                      <a:r>
                        <a:rPr lang="en-US" sz="1600"/>
                        <a:t>Designed to map image data to an output variable</a:t>
                      </a:r>
                      <a:endParaRPr sz="1600"/>
                    </a:p>
                  </a:txBody>
                  <a:tcPr marT="91425" marB="91425" marR="91425" marL="91425"/>
                </a:tc>
                <a:tc>
                  <a:txBody>
                    <a:bodyPr/>
                    <a:lstStyle/>
                    <a:p>
                      <a:pPr indent="0" lvl="0" marL="0" rtl="0" algn="l">
                        <a:spcBef>
                          <a:spcPts val="0"/>
                        </a:spcBef>
                        <a:spcAft>
                          <a:spcPts val="0"/>
                        </a:spcAft>
                        <a:buNone/>
                      </a:pPr>
                      <a:r>
                        <a:rPr lang="en-US" sz="1600"/>
                        <a:t>Designed to work with sequence prediction problems</a:t>
                      </a:r>
                      <a:endParaRPr sz="1600"/>
                    </a:p>
                  </a:txBody>
                  <a:tcPr marT="91425" marB="91425" marR="91425" marL="91425"/>
                </a:tc>
              </a:tr>
            </a:tbl>
          </a:graphicData>
        </a:graphic>
      </p:graphicFrame>
      <p:sp>
        <p:nvSpPr>
          <p:cNvPr id="255" name="Google Shape;255;p29"/>
          <p:cNvSpPr txBox="1"/>
          <p:nvPr>
            <p:ph idx="1" type="body"/>
          </p:nvPr>
        </p:nvSpPr>
        <p:spPr>
          <a:xfrm>
            <a:off x="457200" y="3357075"/>
            <a:ext cx="8229600" cy="2712300"/>
          </a:xfrm>
          <a:prstGeom prst="rect">
            <a:avLst/>
          </a:prstGeom>
        </p:spPr>
        <p:txBody>
          <a:bodyPr anchorCtr="0" anchor="t" bIns="91425" lIns="91425" spcFirstLastPara="1" rIns="91425" wrap="square" tIns="91425">
            <a:noAutofit/>
          </a:bodyPr>
          <a:lstStyle/>
          <a:p>
            <a:pPr indent="0" lvl="0" marL="457200" rtl="0" algn="l">
              <a:lnSpc>
                <a:spcPct val="150000"/>
              </a:lnSpc>
              <a:spcBef>
                <a:spcPts val="640"/>
              </a:spcBef>
              <a:spcAft>
                <a:spcPts val="0"/>
              </a:spcAft>
              <a:buNone/>
            </a:pPr>
            <a:r>
              <a:t/>
            </a:r>
            <a:endParaRPr sz="1600">
              <a:highlight>
                <a:srgbClr val="FFFFFF"/>
              </a:highlight>
            </a:endParaRPr>
          </a:p>
          <a:p>
            <a:pPr indent="-330200" lvl="0" marL="457200" rtl="0" algn="l">
              <a:lnSpc>
                <a:spcPct val="150000"/>
              </a:lnSpc>
              <a:spcBef>
                <a:spcPts val="640"/>
              </a:spcBef>
              <a:spcAft>
                <a:spcPts val="0"/>
              </a:spcAft>
              <a:buSzPts val="1600"/>
              <a:buChar char="●"/>
            </a:pPr>
            <a:r>
              <a:rPr lang="en-US" sz="1600">
                <a:highlight>
                  <a:srgbClr val="FFFFFF"/>
                </a:highlight>
              </a:rPr>
              <a:t>An RNN is different as it introduces the concept of memory through the form of a different type of reverse links.</a:t>
            </a:r>
            <a:endParaRPr sz="1600">
              <a:highlight>
                <a:srgbClr val="FFFFFF"/>
              </a:highlight>
            </a:endParaRPr>
          </a:p>
          <a:p>
            <a:pPr indent="-330200" lvl="0" marL="457200" rtl="0" algn="l">
              <a:lnSpc>
                <a:spcPct val="150000"/>
              </a:lnSpc>
              <a:spcBef>
                <a:spcPts val="0"/>
              </a:spcBef>
              <a:spcAft>
                <a:spcPts val="0"/>
              </a:spcAft>
              <a:buSzPts val="1600"/>
              <a:buChar char="●"/>
            </a:pPr>
            <a:r>
              <a:rPr lang="en-US" sz="1600">
                <a:highlight>
                  <a:srgbClr val="FFFFFF"/>
                </a:highlight>
              </a:rPr>
              <a:t>The inclusion of links between layers in the reverse direction allows for feedback loops, which are used to help learn concepts based on context.</a:t>
            </a:r>
            <a:endParaRPr sz="1600">
              <a:highlight>
                <a:srgbClr val="FFFFFF"/>
              </a:highlight>
            </a:endParaRPr>
          </a:p>
          <a:p>
            <a:pPr indent="-330200" lvl="0" marL="457200" rtl="0" algn="l">
              <a:lnSpc>
                <a:spcPct val="150000"/>
              </a:lnSpc>
              <a:spcBef>
                <a:spcPts val="0"/>
              </a:spcBef>
              <a:spcAft>
                <a:spcPts val="0"/>
              </a:spcAft>
              <a:buSzPts val="1600"/>
              <a:buChar char="●"/>
            </a:pPr>
            <a:r>
              <a:rPr lang="en-US" sz="1600">
                <a:highlight>
                  <a:srgbClr val="FFFFFF"/>
                </a:highlight>
              </a:rPr>
              <a:t>Long Short-Term Memory Network (LSTM) is a type of RNN that is capable of learning long-term relationships.</a:t>
            </a:r>
            <a:endParaRPr sz="1600">
              <a:highlight>
                <a:srgbClr val="FFFFFF"/>
              </a:highlight>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30"/>
          <p:cNvSpPr txBox="1"/>
          <p:nvPr>
            <p:ph type="title"/>
          </p:nvPr>
        </p:nvSpPr>
        <p:spPr>
          <a:xfrm>
            <a:off x="1883700" y="227150"/>
            <a:ext cx="5376600" cy="1143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t>Attention Model</a:t>
            </a:r>
            <a:endParaRPr/>
          </a:p>
        </p:txBody>
      </p:sp>
      <p:graphicFrame>
        <p:nvGraphicFramePr>
          <p:cNvPr id="262" name="Google Shape;262;p30"/>
          <p:cNvGraphicFramePr/>
          <p:nvPr/>
        </p:nvGraphicFramePr>
        <p:xfrm>
          <a:off x="457200" y="2330013"/>
          <a:ext cx="3000000" cy="3000000"/>
        </p:xfrm>
        <a:graphic>
          <a:graphicData uri="http://schemas.openxmlformats.org/drawingml/2006/table">
            <a:tbl>
              <a:tblPr>
                <a:noFill/>
                <a:tableStyleId>{E6D2F40B-2196-43A5-AC1E-3B2CC149E431}</a:tableStyleId>
              </a:tblPr>
              <a:tblGrid>
                <a:gridCol w="4016475"/>
                <a:gridCol w="3959550"/>
              </a:tblGrid>
              <a:tr h="634925">
                <a:tc>
                  <a:txBody>
                    <a:bodyPr/>
                    <a:lstStyle/>
                    <a:p>
                      <a:pPr indent="0" lvl="0" marL="0" rtl="0" algn="l">
                        <a:spcBef>
                          <a:spcPts val="0"/>
                        </a:spcBef>
                        <a:spcAft>
                          <a:spcPts val="0"/>
                        </a:spcAft>
                        <a:buNone/>
                      </a:pPr>
                      <a:r>
                        <a:rPr b="1" lang="en-US" sz="1600"/>
                        <a:t>Recurrent Neural Network (RNN)</a:t>
                      </a:r>
                      <a:endParaRPr b="1" sz="1600"/>
                    </a:p>
                  </a:txBody>
                  <a:tcPr marT="91425" marB="91425" marR="91425" marL="91425"/>
                </a:tc>
                <a:tc>
                  <a:txBody>
                    <a:bodyPr/>
                    <a:lstStyle/>
                    <a:p>
                      <a:pPr indent="0" lvl="0" marL="0" rtl="0" algn="l">
                        <a:spcBef>
                          <a:spcPts val="0"/>
                        </a:spcBef>
                        <a:spcAft>
                          <a:spcPts val="0"/>
                        </a:spcAft>
                        <a:buNone/>
                      </a:pPr>
                      <a:r>
                        <a:rPr b="1" lang="en-US" sz="1600"/>
                        <a:t>Attention Model </a:t>
                      </a:r>
                      <a:endParaRPr b="1" sz="1600"/>
                    </a:p>
                  </a:txBody>
                  <a:tcPr marT="91425" marB="91425" marR="91425" marL="91425"/>
                </a:tc>
              </a:tr>
              <a:tr h="624350">
                <a:tc>
                  <a:txBody>
                    <a:bodyPr/>
                    <a:lstStyle/>
                    <a:p>
                      <a:pPr indent="-330200" lvl="0" marL="457200" rtl="0" algn="l">
                        <a:spcBef>
                          <a:spcPts val="0"/>
                        </a:spcBef>
                        <a:spcAft>
                          <a:spcPts val="0"/>
                        </a:spcAft>
                        <a:buSzPts val="1600"/>
                        <a:buChar char="-"/>
                      </a:pPr>
                      <a:r>
                        <a:rPr lang="en-US" sz="1600">
                          <a:solidFill>
                            <a:schemeClr val="dk1"/>
                          </a:solidFill>
                          <a:highlight>
                            <a:srgbClr val="FFFFFF"/>
                          </a:highlight>
                        </a:rPr>
                        <a:t>Uses fixed length vector </a:t>
                      </a:r>
                      <a:endParaRPr sz="1600">
                        <a:solidFill>
                          <a:schemeClr val="dk1"/>
                        </a:solidFill>
                        <a:highlight>
                          <a:srgbClr val="FFFFFF"/>
                        </a:highlight>
                      </a:endParaRPr>
                    </a:p>
                    <a:p>
                      <a:pPr indent="0" lvl="0" marL="457200" rtl="0" algn="l">
                        <a:spcBef>
                          <a:spcPts val="0"/>
                        </a:spcBef>
                        <a:spcAft>
                          <a:spcPts val="0"/>
                        </a:spcAft>
                        <a:buNone/>
                      </a:pPr>
                      <a:r>
                        <a:rPr lang="en-US" sz="1600">
                          <a:solidFill>
                            <a:schemeClr val="dk1"/>
                          </a:solidFill>
                          <a:highlight>
                            <a:srgbClr val="FFFFFF"/>
                          </a:highlight>
                        </a:rPr>
                        <a:t>         Rigidity</a:t>
                      </a:r>
                      <a:endParaRPr sz="1600">
                        <a:solidFill>
                          <a:schemeClr val="dk1"/>
                        </a:solidFill>
                        <a:highlight>
                          <a:srgbClr val="FFFFFF"/>
                        </a:highlight>
                      </a:endParaRPr>
                    </a:p>
                  </a:txBody>
                  <a:tcPr marT="91425" marB="91425" marR="91425" marL="91425"/>
                </a:tc>
                <a:tc>
                  <a:txBody>
                    <a:bodyPr/>
                    <a:lstStyle/>
                    <a:p>
                      <a:pPr indent="-330200" lvl="0" marL="457200" rtl="0" algn="l">
                        <a:spcBef>
                          <a:spcPts val="0"/>
                        </a:spcBef>
                        <a:spcAft>
                          <a:spcPts val="0"/>
                        </a:spcAft>
                        <a:buSzPts val="1600"/>
                        <a:buChar char="-"/>
                      </a:pPr>
                      <a:r>
                        <a:rPr lang="en-US" sz="1600">
                          <a:solidFill>
                            <a:schemeClr val="dk1"/>
                          </a:solidFill>
                          <a:highlight>
                            <a:srgbClr val="FFFFFF"/>
                          </a:highlight>
                        </a:rPr>
                        <a:t>Uses context vector </a:t>
                      </a:r>
                      <a:endParaRPr sz="1600">
                        <a:solidFill>
                          <a:schemeClr val="dk1"/>
                        </a:solidFill>
                        <a:highlight>
                          <a:srgbClr val="FFFFFF"/>
                        </a:highlight>
                      </a:endParaRPr>
                    </a:p>
                    <a:p>
                      <a:pPr indent="0" lvl="0" marL="0" rtl="0" algn="l">
                        <a:spcBef>
                          <a:spcPts val="0"/>
                        </a:spcBef>
                        <a:spcAft>
                          <a:spcPts val="0"/>
                        </a:spcAft>
                        <a:buNone/>
                      </a:pPr>
                      <a:r>
                        <a:rPr lang="en-US" sz="1600">
                          <a:solidFill>
                            <a:schemeClr val="dk1"/>
                          </a:solidFill>
                          <a:highlight>
                            <a:srgbClr val="FFFFFF"/>
                          </a:highlight>
                        </a:rPr>
                        <a:t>                  Flexibility</a:t>
                      </a:r>
                      <a:endParaRPr sz="1600">
                        <a:solidFill>
                          <a:schemeClr val="dk1"/>
                        </a:solidFill>
                        <a:highlight>
                          <a:srgbClr val="FFFFFF"/>
                        </a:highlight>
                      </a:endParaRPr>
                    </a:p>
                  </a:txBody>
                  <a:tcPr marT="91425" marB="91425" marR="91425" marL="91425"/>
                </a:tc>
              </a:tr>
            </a:tbl>
          </a:graphicData>
        </a:graphic>
      </p:graphicFrame>
      <p:pic>
        <p:nvPicPr>
          <p:cNvPr id="263" name="Google Shape;263;p30"/>
          <p:cNvPicPr preferRelativeResize="0"/>
          <p:nvPr/>
        </p:nvPicPr>
        <p:blipFill>
          <a:blip r:embed="rId3">
            <a:alphaModFix/>
          </a:blip>
          <a:stretch>
            <a:fillRect/>
          </a:stretch>
        </p:blipFill>
        <p:spPr>
          <a:xfrm>
            <a:off x="1115475" y="3304225"/>
            <a:ext cx="241053" cy="249550"/>
          </a:xfrm>
          <a:prstGeom prst="rect">
            <a:avLst/>
          </a:prstGeom>
          <a:noFill/>
          <a:ln>
            <a:noFill/>
          </a:ln>
        </p:spPr>
      </p:pic>
      <p:pic>
        <p:nvPicPr>
          <p:cNvPr id="264" name="Google Shape;264;p30"/>
          <p:cNvPicPr preferRelativeResize="0"/>
          <p:nvPr/>
        </p:nvPicPr>
        <p:blipFill>
          <a:blip r:embed="rId4">
            <a:alphaModFix/>
          </a:blip>
          <a:stretch>
            <a:fillRect/>
          </a:stretch>
        </p:blipFill>
        <p:spPr>
          <a:xfrm>
            <a:off x="5115438" y="3304226"/>
            <a:ext cx="272550" cy="249551"/>
          </a:xfrm>
          <a:prstGeom prst="rect">
            <a:avLst/>
          </a:prstGeom>
          <a:noFill/>
          <a:ln>
            <a:noFill/>
          </a:ln>
        </p:spPr>
      </p:pic>
      <p:pic>
        <p:nvPicPr>
          <p:cNvPr id="265" name="Google Shape;265;p30"/>
          <p:cNvPicPr preferRelativeResize="0"/>
          <p:nvPr/>
        </p:nvPicPr>
        <p:blipFill>
          <a:blip r:embed="rId5">
            <a:alphaModFix/>
          </a:blip>
          <a:stretch>
            <a:fillRect/>
          </a:stretch>
        </p:blipFill>
        <p:spPr>
          <a:xfrm>
            <a:off x="2467500" y="3787219"/>
            <a:ext cx="4394649" cy="27510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31"/>
          <p:cNvSpPr txBox="1"/>
          <p:nvPr>
            <p:ph type="title"/>
          </p:nvPr>
        </p:nvSpPr>
        <p:spPr>
          <a:xfrm>
            <a:off x="1883700" y="227150"/>
            <a:ext cx="5376600" cy="1143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t>Applications of Attention Models</a:t>
            </a:r>
            <a:endParaRPr/>
          </a:p>
        </p:txBody>
      </p:sp>
      <p:sp>
        <p:nvSpPr>
          <p:cNvPr id="272" name="Google Shape;272;p31"/>
          <p:cNvSpPr txBox="1"/>
          <p:nvPr>
            <p:ph idx="1" type="body"/>
          </p:nvPr>
        </p:nvSpPr>
        <p:spPr>
          <a:xfrm>
            <a:off x="457200" y="1853650"/>
            <a:ext cx="8229600" cy="4296600"/>
          </a:xfrm>
          <a:prstGeom prst="rect">
            <a:avLst/>
          </a:prstGeom>
        </p:spPr>
        <p:txBody>
          <a:bodyPr anchorCtr="0" anchor="t" bIns="91425" lIns="91425" spcFirstLastPara="1" rIns="91425" wrap="square" tIns="91425">
            <a:noAutofit/>
          </a:bodyPr>
          <a:lstStyle/>
          <a:p>
            <a:pPr indent="-355600" lvl="0" marL="457200" rtl="0" algn="l">
              <a:lnSpc>
                <a:spcPct val="150000"/>
              </a:lnSpc>
              <a:spcBef>
                <a:spcPts val="0"/>
              </a:spcBef>
              <a:spcAft>
                <a:spcPts val="0"/>
              </a:spcAft>
              <a:buClr>
                <a:srgbClr val="000000"/>
              </a:buClr>
              <a:buSzPts val="2000"/>
              <a:buChar char="●"/>
            </a:pPr>
            <a:r>
              <a:rPr lang="en-US" sz="2000">
                <a:solidFill>
                  <a:srgbClr val="000000"/>
                </a:solidFill>
              </a:rPr>
              <a:t>Neural Image Caption Generation with Visual Attention </a:t>
            </a:r>
            <a:endParaRPr sz="2000">
              <a:solidFill>
                <a:srgbClr val="000000"/>
              </a:solidFill>
            </a:endParaRPr>
          </a:p>
          <a:p>
            <a:pPr indent="-355600" lvl="0" marL="457200" rtl="0" algn="l">
              <a:lnSpc>
                <a:spcPct val="150000"/>
              </a:lnSpc>
              <a:spcBef>
                <a:spcPts val="0"/>
              </a:spcBef>
              <a:spcAft>
                <a:spcPts val="0"/>
              </a:spcAft>
              <a:buClr>
                <a:srgbClr val="000000"/>
              </a:buClr>
              <a:buSzPts val="2000"/>
              <a:buChar char="●"/>
            </a:pPr>
            <a:r>
              <a:rPr lang="en-US" sz="2000">
                <a:solidFill>
                  <a:srgbClr val="000000"/>
                </a:solidFill>
              </a:rPr>
              <a:t>Hierarchical Attention Network for Document Classification </a:t>
            </a:r>
            <a:endParaRPr sz="2000">
              <a:solidFill>
                <a:srgbClr val="000000"/>
              </a:solidFill>
            </a:endParaRPr>
          </a:p>
          <a:p>
            <a:pPr indent="-355600" lvl="0" marL="457200" rtl="0" algn="l">
              <a:lnSpc>
                <a:spcPct val="150000"/>
              </a:lnSpc>
              <a:spcBef>
                <a:spcPts val="0"/>
              </a:spcBef>
              <a:spcAft>
                <a:spcPts val="0"/>
              </a:spcAft>
              <a:buClr>
                <a:srgbClr val="000000"/>
              </a:buClr>
              <a:buSzPts val="2000"/>
              <a:buChar char="●"/>
            </a:pPr>
            <a:r>
              <a:rPr lang="en-US" sz="2000">
                <a:solidFill>
                  <a:srgbClr val="000000"/>
                </a:solidFill>
              </a:rPr>
              <a:t>Attention-based Bidirectional Long Short-Term Memory Networks for Relation Classification  </a:t>
            </a:r>
            <a:endParaRPr sz="2000">
              <a:solidFill>
                <a:srgbClr val="000000"/>
              </a:solidFill>
            </a:endParaRPr>
          </a:p>
          <a:p>
            <a:pPr indent="-355600" lvl="0" marL="457200" rtl="0" algn="l">
              <a:lnSpc>
                <a:spcPct val="150000"/>
              </a:lnSpc>
              <a:spcBef>
                <a:spcPts val="0"/>
              </a:spcBef>
              <a:spcAft>
                <a:spcPts val="0"/>
              </a:spcAft>
              <a:buClr>
                <a:srgbClr val="000000"/>
              </a:buClr>
              <a:buSzPts val="2000"/>
              <a:buChar char="●"/>
            </a:pPr>
            <a:r>
              <a:rPr lang="en-US" sz="2000">
                <a:solidFill>
                  <a:srgbClr val="000000"/>
                </a:solidFill>
              </a:rPr>
              <a:t>Effective Approaches to Attention-based Neural Network Translation </a:t>
            </a:r>
            <a:endParaRPr sz="2000">
              <a:solidFill>
                <a:srgbClr val="000000"/>
              </a:solidFill>
            </a:endParaRPr>
          </a:p>
          <a:p>
            <a:pPr indent="0" lvl="0" marL="0" rtl="0" algn="l">
              <a:lnSpc>
                <a:spcPct val="150000"/>
              </a:lnSpc>
              <a:spcBef>
                <a:spcPts val="640"/>
              </a:spcBef>
              <a:spcAft>
                <a:spcPts val="0"/>
              </a:spcAft>
              <a:buNone/>
            </a:pPr>
            <a:r>
              <a:t/>
            </a:r>
            <a:endParaRPr/>
          </a:p>
        </p:txBody>
      </p:sp>
      <p:sp>
        <p:nvSpPr>
          <p:cNvPr id="273" name="Google Shape;273;p31"/>
          <p:cNvSpPr txBox="1"/>
          <p:nvPr>
            <p:ph idx="12" type="sldNum"/>
          </p:nvPr>
        </p:nvSpPr>
        <p:spPr>
          <a:xfrm>
            <a:off x="6553200" y="6356350"/>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888888"/>
              </a:buClr>
              <a:buFont typeface="Arial"/>
              <a:buNone/>
            </a:pPr>
            <a:fld id="{00000000-1234-1234-1234-123412341234}" type="slidenum">
              <a:rPr lang="en-US"/>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14"/>
          <p:cNvSpPr txBox="1"/>
          <p:nvPr>
            <p:ph type="title"/>
          </p:nvPr>
        </p:nvSpPr>
        <p:spPr>
          <a:xfrm>
            <a:off x="1883700" y="227150"/>
            <a:ext cx="5376600" cy="1143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t>A.L.I.C.E. Team</a:t>
            </a:r>
            <a:endParaRPr/>
          </a:p>
        </p:txBody>
      </p:sp>
      <p:pic>
        <p:nvPicPr>
          <p:cNvPr id="102" name="Google Shape;102;p14"/>
          <p:cNvPicPr preferRelativeResize="0"/>
          <p:nvPr/>
        </p:nvPicPr>
        <p:blipFill>
          <a:blip r:embed="rId3">
            <a:alphaModFix/>
          </a:blip>
          <a:stretch>
            <a:fillRect/>
          </a:stretch>
        </p:blipFill>
        <p:spPr>
          <a:xfrm>
            <a:off x="363825" y="1776475"/>
            <a:ext cx="1592099" cy="1592099"/>
          </a:xfrm>
          <a:prstGeom prst="rect">
            <a:avLst/>
          </a:prstGeom>
          <a:noFill/>
          <a:ln>
            <a:noFill/>
          </a:ln>
        </p:spPr>
      </p:pic>
      <p:sp>
        <p:nvSpPr>
          <p:cNvPr id="103" name="Google Shape;103;p14"/>
          <p:cNvSpPr txBox="1"/>
          <p:nvPr/>
        </p:nvSpPr>
        <p:spPr>
          <a:xfrm>
            <a:off x="2227200" y="1780525"/>
            <a:ext cx="6459600" cy="15921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US" u="sng"/>
              <a:t>Cornelius Yap</a:t>
            </a:r>
            <a:endParaRPr u="sng"/>
          </a:p>
          <a:p>
            <a:pPr indent="-317500" lvl="0" marL="342900" rtl="0" algn="l">
              <a:lnSpc>
                <a:spcPct val="115000"/>
              </a:lnSpc>
              <a:spcBef>
                <a:spcPts val="0"/>
              </a:spcBef>
              <a:spcAft>
                <a:spcPts val="0"/>
              </a:spcAft>
              <a:buClr>
                <a:schemeClr val="dk1"/>
              </a:buClr>
              <a:buSzPts val="1400"/>
              <a:buChar char="●"/>
            </a:pPr>
            <a:r>
              <a:rPr lang="en-US">
                <a:solidFill>
                  <a:schemeClr val="dk1"/>
                </a:solidFill>
              </a:rPr>
              <a:t>University: Singapore University of Technology and Design</a:t>
            </a:r>
            <a:endParaRPr>
              <a:solidFill>
                <a:schemeClr val="dk1"/>
              </a:solidFill>
            </a:endParaRPr>
          </a:p>
          <a:p>
            <a:pPr indent="-317500" lvl="0" marL="342900" rtl="0" algn="l">
              <a:lnSpc>
                <a:spcPct val="115000"/>
              </a:lnSpc>
              <a:spcBef>
                <a:spcPts val="0"/>
              </a:spcBef>
              <a:spcAft>
                <a:spcPts val="0"/>
              </a:spcAft>
              <a:buClr>
                <a:schemeClr val="dk1"/>
              </a:buClr>
              <a:buSzPts val="1400"/>
              <a:buChar char="●"/>
            </a:pPr>
            <a:r>
              <a:rPr lang="en-US">
                <a:solidFill>
                  <a:schemeClr val="dk1"/>
                </a:solidFill>
              </a:rPr>
              <a:t>Major: Computer Science</a:t>
            </a:r>
            <a:endParaRPr>
              <a:solidFill>
                <a:schemeClr val="dk1"/>
              </a:solidFill>
            </a:endParaRPr>
          </a:p>
          <a:p>
            <a:pPr indent="-317500" lvl="0" marL="342900" rtl="0" algn="l">
              <a:lnSpc>
                <a:spcPct val="115000"/>
              </a:lnSpc>
              <a:spcBef>
                <a:spcPts val="0"/>
              </a:spcBef>
              <a:spcAft>
                <a:spcPts val="0"/>
              </a:spcAft>
              <a:buClr>
                <a:schemeClr val="dk1"/>
              </a:buClr>
              <a:buSzPts val="1400"/>
              <a:buChar char="●"/>
            </a:pPr>
            <a:r>
              <a:rPr lang="en-US">
                <a:solidFill>
                  <a:schemeClr val="dk1"/>
                </a:solidFill>
              </a:rPr>
              <a:t>Interest: Touch Rugby, Game Design, Travelling, Food</a:t>
            </a:r>
            <a:endParaRPr>
              <a:solidFill>
                <a:schemeClr val="dk1"/>
              </a:solidFill>
            </a:endParaRPr>
          </a:p>
        </p:txBody>
      </p:sp>
      <p:pic>
        <p:nvPicPr>
          <p:cNvPr id="104" name="Google Shape;104;p14"/>
          <p:cNvPicPr preferRelativeResize="0"/>
          <p:nvPr/>
        </p:nvPicPr>
        <p:blipFill>
          <a:blip r:embed="rId3">
            <a:alphaModFix/>
          </a:blip>
          <a:stretch>
            <a:fillRect/>
          </a:stretch>
        </p:blipFill>
        <p:spPr>
          <a:xfrm>
            <a:off x="356425" y="5022675"/>
            <a:ext cx="1592099" cy="1592099"/>
          </a:xfrm>
          <a:prstGeom prst="rect">
            <a:avLst/>
          </a:prstGeom>
          <a:noFill/>
          <a:ln>
            <a:noFill/>
          </a:ln>
        </p:spPr>
      </p:pic>
      <p:sp>
        <p:nvSpPr>
          <p:cNvPr id="105" name="Google Shape;105;p14"/>
          <p:cNvSpPr txBox="1"/>
          <p:nvPr/>
        </p:nvSpPr>
        <p:spPr>
          <a:xfrm>
            <a:off x="2219788" y="5022675"/>
            <a:ext cx="6459600" cy="15921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US" u="sng">
                <a:solidFill>
                  <a:schemeClr val="dk1"/>
                </a:solidFill>
              </a:rPr>
              <a:t>Samuel Lye</a:t>
            </a:r>
            <a:endParaRPr u="sng">
              <a:solidFill>
                <a:schemeClr val="dk1"/>
              </a:solidFill>
            </a:endParaRPr>
          </a:p>
          <a:p>
            <a:pPr indent="-317500" lvl="0" marL="342900" rtl="0" algn="l">
              <a:lnSpc>
                <a:spcPct val="115000"/>
              </a:lnSpc>
              <a:spcBef>
                <a:spcPts val="0"/>
              </a:spcBef>
              <a:spcAft>
                <a:spcPts val="0"/>
              </a:spcAft>
              <a:buClr>
                <a:schemeClr val="dk1"/>
              </a:buClr>
              <a:buSzPts val="1400"/>
              <a:buChar char="●"/>
            </a:pPr>
            <a:r>
              <a:rPr lang="en-US">
                <a:solidFill>
                  <a:schemeClr val="dk1"/>
                </a:solidFill>
              </a:rPr>
              <a:t>University: Cornell University</a:t>
            </a:r>
            <a:endParaRPr>
              <a:solidFill>
                <a:schemeClr val="dk1"/>
              </a:solidFill>
            </a:endParaRPr>
          </a:p>
          <a:p>
            <a:pPr indent="-317500" lvl="0" marL="342900" rtl="0" algn="l">
              <a:lnSpc>
                <a:spcPct val="115000"/>
              </a:lnSpc>
              <a:spcBef>
                <a:spcPts val="0"/>
              </a:spcBef>
              <a:spcAft>
                <a:spcPts val="0"/>
              </a:spcAft>
              <a:buClr>
                <a:schemeClr val="dk1"/>
              </a:buClr>
              <a:buSzPts val="1400"/>
              <a:buChar char="●"/>
            </a:pPr>
            <a:r>
              <a:rPr lang="en-US">
                <a:solidFill>
                  <a:schemeClr val="dk1"/>
                </a:solidFill>
              </a:rPr>
              <a:t>Major: Economics &amp; Information Science, Minor: Computer Science</a:t>
            </a:r>
            <a:endParaRPr>
              <a:solidFill>
                <a:schemeClr val="dk1"/>
              </a:solidFill>
            </a:endParaRPr>
          </a:p>
          <a:p>
            <a:pPr indent="-317500" lvl="0" marL="342900" rtl="0" algn="l">
              <a:lnSpc>
                <a:spcPct val="115000"/>
              </a:lnSpc>
              <a:spcBef>
                <a:spcPts val="0"/>
              </a:spcBef>
              <a:spcAft>
                <a:spcPts val="0"/>
              </a:spcAft>
              <a:buClr>
                <a:schemeClr val="dk1"/>
              </a:buClr>
              <a:buSzPts val="1400"/>
              <a:buChar char="●"/>
            </a:pPr>
            <a:r>
              <a:rPr lang="en-US">
                <a:solidFill>
                  <a:schemeClr val="dk1"/>
                </a:solidFill>
              </a:rPr>
              <a:t>Interests: Running, Exercising, Ultimate Frisbee, Coding, Travelling, Photography</a:t>
            </a:r>
            <a:endParaRPr>
              <a:solidFill>
                <a:schemeClr val="dk1"/>
              </a:solidFill>
            </a:endParaRPr>
          </a:p>
        </p:txBody>
      </p:sp>
      <p:sp>
        <p:nvSpPr>
          <p:cNvPr id="106" name="Google Shape;106;p14"/>
          <p:cNvSpPr txBox="1"/>
          <p:nvPr/>
        </p:nvSpPr>
        <p:spPr>
          <a:xfrm>
            <a:off x="2219800" y="3403625"/>
            <a:ext cx="6459600" cy="15921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US" u="sng">
                <a:solidFill>
                  <a:schemeClr val="dk1"/>
                </a:solidFill>
              </a:rPr>
              <a:t>Tiffany Goh</a:t>
            </a:r>
            <a:endParaRPr u="sng">
              <a:solidFill>
                <a:schemeClr val="dk1"/>
              </a:solidFill>
            </a:endParaRPr>
          </a:p>
          <a:p>
            <a:pPr indent="-317500" lvl="0" marL="342900" rtl="0" algn="l">
              <a:lnSpc>
                <a:spcPct val="115000"/>
              </a:lnSpc>
              <a:spcBef>
                <a:spcPts val="0"/>
              </a:spcBef>
              <a:spcAft>
                <a:spcPts val="0"/>
              </a:spcAft>
              <a:buClr>
                <a:schemeClr val="dk1"/>
              </a:buClr>
              <a:buSzPts val="1400"/>
              <a:buChar char="●"/>
            </a:pPr>
            <a:r>
              <a:rPr lang="en-US">
                <a:solidFill>
                  <a:schemeClr val="dk1"/>
                </a:solidFill>
              </a:rPr>
              <a:t>University: Singapore University of Technology and Design</a:t>
            </a:r>
            <a:endParaRPr>
              <a:solidFill>
                <a:schemeClr val="dk1"/>
              </a:solidFill>
            </a:endParaRPr>
          </a:p>
          <a:p>
            <a:pPr indent="-317500" lvl="0" marL="342900" rtl="0" algn="l">
              <a:lnSpc>
                <a:spcPct val="115000"/>
              </a:lnSpc>
              <a:spcBef>
                <a:spcPts val="0"/>
              </a:spcBef>
              <a:spcAft>
                <a:spcPts val="0"/>
              </a:spcAft>
              <a:buClr>
                <a:schemeClr val="dk1"/>
              </a:buClr>
              <a:buSzPts val="1400"/>
              <a:buChar char="●"/>
            </a:pPr>
            <a:r>
              <a:rPr lang="en-US">
                <a:solidFill>
                  <a:schemeClr val="dk1"/>
                </a:solidFill>
              </a:rPr>
              <a:t>Major: Computer Science </a:t>
            </a:r>
            <a:endParaRPr>
              <a:solidFill>
                <a:schemeClr val="dk1"/>
              </a:solidFill>
            </a:endParaRPr>
          </a:p>
          <a:p>
            <a:pPr indent="-317500" lvl="0" marL="342900" rtl="0" algn="l">
              <a:lnSpc>
                <a:spcPct val="115000"/>
              </a:lnSpc>
              <a:spcBef>
                <a:spcPts val="0"/>
              </a:spcBef>
              <a:spcAft>
                <a:spcPts val="0"/>
              </a:spcAft>
              <a:buClr>
                <a:schemeClr val="dk1"/>
              </a:buClr>
              <a:buSzPts val="1400"/>
              <a:buChar char="●"/>
            </a:pPr>
            <a:r>
              <a:rPr lang="en-US">
                <a:solidFill>
                  <a:schemeClr val="dk1"/>
                </a:solidFill>
              </a:rPr>
              <a:t>Interests: Swimming, Interacting with animals and young children, Algorithms, Travelling </a:t>
            </a:r>
            <a:endParaRPr>
              <a:solidFill>
                <a:schemeClr val="dk1"/>
              </a:solidFill>
            </a:endParaRPr>
          </a:p>
        </p:txBody>
      </p:sp>
      <p:pic>
        <p:nvPicPr>
          <p:cNvPr id="107" name="Google Shape;107;p14"/>
          <p:cNvPicPr preferRelativeResize="0"/>
          <p:nvPr/>
        </p:nvPicPr>
        <p:blipFill>
          <a:blip r:embed="rId4">
            <a:alphaModFix/>
          </a:blip>
          <a:stretch>
            <a:fillRect/>
          </a:stretch>
        </p:blipFill>
        <p:spPr>
          <a:xfrm>
            <a:off x="356425" y="1776475"/>
            <a:ext cx="1592101" cy="1592099"/>
          </a:xfrm>
          <a:prstGeom prst="rect">
            <a:avLst/>
          </a:prstGeom>
          <a:noFill/>
          <a:ln>
            <a:noFill/>
          </a:ln>
        </p:spPr>
      </p:pic>
      <p:pic>
        <p:nvPicPr>
          <p:cNvPr id="108" name="Google Shape;108;p14"/>
          <p:cNvPicPr preferRelativeResize="0"/>
          <p:nvPr/>
        </p:nvPicPr>
        <p:blipFill>
          <a:blip r:embed="rId5">
            <a:alphaModFix/>
          </a:blip>
          <a:stretch>
            <a:fillRect/>
          </a:stretch>
        </p:blipFill>
        <p:spPr>
          <a:xfrm>
            <a:off x="363825" y="3368575"/>
            <a:ext cx="1592100" cy="1654099"/>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32"/>
          <p:cNvSpPr txBox="1"/>
          <p:nvPr>
            <p:ph type="title"/>
          </p:nvPr>
        </p:nvSpPr>
        <p:spPr>
          <a:xfrm>
            <a:off x="1883700" y="227150"/>
            <a:ext cx="5376600" cy="1143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t>Comparison between models</a:t>
            </a:r>
            <a:endParaRPr/>
          </a:p>
        </p:txBody>
      </p:sp>
      <p:sp>
        <p:nvSpPr>
          <p:cNvPr id="280" name="Google Shape;280;p32"/>
          <p:cNvSpPr txBox="1"/>
          <p:nvPr>
            <p:ph idx="12" type="sldNum"/>
          </p:nvPr>
        </p:nvSpPr>
        <p:spPr>
          <a:xfrm>
            <a:off x="6553200" y="6356350"/>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888888"/>
              </a:buClr>
              <a:buFont typeface="Arial"/>
              <a:buNone/>
            </a:pPr>
            <a:fld id="{00000000-1234-1234-1234-123412341234}" type="slidenum">
              <a:rPr lang="en-US"/>
              <a:t>‹#›</a:t>
            </a:fld>
            <a:endParaRPr/>
          </a:p>
        </p:txBody>
      </p:sp>
      <p:pic>
        <p:nvPicPr>
          <p:cNvPr id="281" name="Google Shape;281;p32"/>
          <p:cNvPicPr preferRelativeResize="0"/>
          <p:nvPr/>
        </p:nvPicPr>
        <p:blipFill>
          <a:blip r:embed="rId3">
            <a:alphaModFix/>
          </a:blip>
          <a:stretch>
            <a:fillRect/>
          </a:stretch>
        </p:blipFill>
        <p:spPr>
          <a:xfrm>
            <a:off x="1436425" y="1588850"/>
            <a:ext cx="6107301" cy="3746975"/>
          </a:xfrm>
          <a:prstGeom prst="rect">
            <a:avLst/>
          </a:prstGeom>
          <a:noFill/>
          <a:ln>
            <a:noFill/>
          </a:ln>
        </p:spPr>
      </p:pic>
      <p:pic>
        <p:nvPicPr>
          <p:cNvPr id="282" name="Google Shape;282;p32"/>
          <p:cNvPicPr preferRelativeResize="0"/>
          <p:nvPr/>
        </p:nvPicPr>
        <p:blipFill>
          <a:blip r:embed="rId4">
            <a:alphaModFix/>
          </a:blip>
          <a:stretch>
            <a:fillRect/>
          </a:stretch>
        </p:blipFill>
        <p:spPr>
          <a:xfrm>
            <a:off x="354275" y="5507052"/>
            <a:ext cx="8686800" cy="1246923"/>
          </a:xfrm>
          <a:prstGeom prst="rect">
            <a:avLst/>
          </a:prstGeom>
          <a:noFill/>
          <a:ln>
            <a:noFill/>
          </a:ln>
        </p:spPr>
      </p:pic>
      <p:sp>
        <p:nvSpPr>
          <p:cNvPr id="283" name="Google Shape;283;p32"/>
          <p:cNvSpPr/>
          <p:nvPr/>
        </p:nvSpPr>
        <p:spPr>
          <a:xfrm>
            <a:off x="1041475" y="5010100"/>
            <a:ext cx="7181100" cy="2154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32"/>
          <p:cNvSpPr/>
          <p:nvPr/>
        </p:nvSpPr>
        <p:spPr>
          <a:xfrm>
            <a:off x="354275" y="6506050"/>
            <a:ext cx="8604300" cy="2154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3"/>
                                        </p:tgtEl>
                                        <p:attrNameLst>
                                          <p:attrName>style.visibility</p:attrName>
                                        </p:attrNameLst>
                                      </p:cBhvr>
                                      <p:to>
                                        <p:strVal val="visible"/>
                                      </p:to>
                                    </p:set>
                                    <p:animEffect filter="fade" transition="in">
                                      <p:cBhvr>
                                        <p:cTn dur="1"/>
                                        <p:tgtEl>
                                          <p:spTgt spid="28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4"/>
                                        </p:tgtEl>
                                        <p:attrNameLst>
                                          <p:attrName>style.visibility</p:attrName>
                                        </p:attrNameLst>
                                      </p:cBhvr>
                                      <p:to>
                                        <p:strVal val="visible"/>
                                      </p:to>
                                    </p:set>
                                    <p:animEffect filter="fade" transition="in">
                                      <p:cBhvr>
                                        <p:cTn dur="1"/>
                                        <p:tgtEl>
                                          <p:spTgt spid="28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33"/>
          <p:cNvSpPr txBox="1"/>
          <p:nvPr>
            <p:ph type="ctrTitle"/>
          </p:nvPr>
        </p:nvSpPr>
        <p:spPr>
          <a:xfrm>
            <a:off x="717518" y="3485037"/>
            <a:ext cx="7772400" cy="14700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Arial"/>
              <a:buNone/>
            </a:pPr>
            <a:r>
              <a:rPr lang="en-US"/>
              <a:t>Internship 2020</a:t>
            </a:r>
            <a:endParaRPr/>
          </a:p>
          <a:p>
            <a:pPr indent="0" lvl="0" marL="0" marR="0" rtl="0" algn="ctr">
              <a:lnSpc>
                <a:spcPct val="100000"/>
              </a:lnSpc>
              <a:spcBef>
                <a:spcPts val="0"/>
              </a:spcBef>
              <a:spcAft>
                <a:spcPts val="0"/>
              </a:spcAft>
              <a:buClr>
                <a:schemeClr val="lt1"/>
              </a:buClr>
              <a:buFont typeface="Arial"/>
              <a:buNone/>
            </a:pPr>
            <a:r>
              <a:rPr lang="en-US" sz="3000"/>
              <a:t>A.L.I.C.E.</a:t>
            </a:r>
            <a:endParaRPr sz="3000"/>
          </a:p>
        </p:txBody>
      </p:sp>
      <p:sp>
        <p:nvSpPr>
          <p:cNvPr id="290" name="Google Shape;290;p33"/>
          <p:cNvSpPr txBox="1"/>
          <p:nvPr>
            <p:ph idx="1" type="subTitle"/>
          </p:nvPr>
        </p:nvSpPr>
        <p:spPr>
          <a:xfrm>
            <a:off x="1385554" y="5105400"/>
            <a:ext cx="6400800" cy="17526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2"/>
              </a:buClr>
              <a:buFont typeface="Arial"/>
              <a:buNone/>
            </a:pPr>
            <a:r>
              <a:rPr lang="en-US" sz="2400"/>
              <a:t>Thank you!</a:t>
            </a:r>
            <a:endParaRPr sz="24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15"/>
          <p:cNvSpPr txBox="1"/>
          <p:nvPr>
            <p:ph type="title"/>
          </p:nvPr>
        </p:nvSpPr>
        <p:spPr>
          <a:xfrm>
            <a:off x="1883700" y="227150"/>
            <a:ext cx="5376600" cy="1143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t>Agenda</a:t>
            </a:r>
            <a:endParaRPr/>
          </a:p>
        </p:txBody>
      </p:sp>
      <p:sp>
        <p:nvSpPr>
          <p:cNvPr id="115" name="Google Shape;115;p15"/>
          <p:cNvSpPr txBox="1"/>
          <p:nvPr>
            <p:ph idx="1" type="body"/>
          </p:nvPr>
        </p:nvSpPr>
        <p:spPr>
          <a:xfrm>
            <a:off x="378250" y="1680800"/>
            <a:ext cx="8229600" cy="4169100"/>
          </a:xfrm>
          <a:prstGeom prst="rect">
            <a:avLst/>
          </a:prstGeom>
        </p:spPr>
        <p:txBody>
          <a:bodyPr anchorCtr="0" anchor="t" bIns="91425" lIns="91425" spcFirstLastPara="1" rIns="91425" wrap="square" tIns="91425">
            <a:noAutofit/>
          </a:bodyPr>
          <a:lstStyle/>
          <a:p>
            <a:pPr indent="-342900" lvl="0" marL="457200" rtl="0" algn="l">
              <a:lnSpc>
                <a:spcPct val="115000"/>
              </a:lnSpc>
              <a:spcBef>
                <a:spcPts val="300"/>
              </a:spcBef>
              <a:spcAft>
                <a:spcPts val="0"/>
              </a:spcAft>
              <a:buSzPts val="1800"/>
              <a:buAutoNum type="arabicPeriod"/>
            </a:pPr>
            <a:r>
              <a:rPr b="1" lang="en-US" sz="1800"/>
              <a:t>Overview of A.L.I.C.E.</a:t>
            </a:r>
            <a:endParaRPr b="1" sz="1800"/>
          </a:p>
          <a:p>
            <a:pPr indent="-330200" lvl="0" marL="857250" rtl="0" algn="l">
              <a:lnSpc>
                <a:spcPct val="115000"/>
              </a:lnSpc>
              <a:spcBef>
                <a:spcPts val="300"/>
              </a:spcBef>
              <a:spcAft>
                <a:spcPts val="0"/>
              </a:spcAft>
              <a:buSzPts val="1600"/>
              <a:buChar char="-"/>
            </a:pPr>
            <a:r>
              <a:rPr lang="en-US" sz="1600"/>
              <a:t>Objectives </a:t>
            </a:r>
            <a:endParaRPr sz="1600"/>
          </a:p>
          <a:p>
            <a:pPr indent="-330200" lvl="0" marL="857250" rtl="0" algn="l">
              <a:lnSpc>
                <a:spcPct val="115000"/>
              </a:lnSpc>
              <a:spcBef>
                <a:spcPts val="300"/>
              </a:spcBef>
              <a:spcAft>
                <a:spcPts val="0"/>
              </a:spcAft>
              <a:buSzPts val="1600"/>
              <a:buChar char="-"/>
            </a:pPr>
            <a:r>
              <a:rPr lang="en-US" sz="1600"/>
              <a:t>Background</a:t>
            </a:r>
            <a:endParaRPr sz="1600"/>
          </a:p>
          <a:p>
            <a:pPr indent="0" lvl="0" marL="457200" rtl="0" algn="l">
              <a:lnSpc>
                <a:spcPct val="115000"/>
              </a:lnSpc>
              <a:spcBef>
                <a:spcPts val="300"/>
              </a:spcBef>
              <a:spcAft>
                <a:spcPts val="0"/>
              </a:spcAft>
              <a:buNone/>
            </a:pPr>
            <a:r>
              <a:t/>
            </a:r>
            <a:endParaRPr sz="800"/>
          </a:p>
          <a:p>
            <a:pPr indent="-342900" lvl="0" marL="457200" rtl="0" algn="l">
              <a:lnSpc>
                <a:spcPct val="115000"/>
              </a:lnSpc>
              <a:spcBef>
                <a:spcPts val="300"/>
              </a:spcBef>
              <a:spcAft>
                <a:spcPts val="0"/>
              </a:spcAft>
              <a:buSzPts val="1800"/>
              <a:buAutoNum type="arabicPeriod"/>
            </a:pPr>
            <a:r>
              <a:rPr b="1" lang="en-US" sz="1800"/>
              <a:t>Proposed Implementation Plan</a:t>
            </a:r>
            <a:endParaRPr b="1" sz="1800"/>
          </a:p>
          <a:p>
            <a:pPr indent="457200" lvl="0" marL="0" rtl="0" algn="l">
              <a:lnSpc>
                <a:spcPct val="115000"/>
              </a:lnSpc>
              <a:spcBef>
                <a:spcPts val="300"/>
              </a:spcBef>
              <a:spcAft>
                <a:spcPts val="0"/>
              </a:spcAft>
              <a:buNone/>
            </a:pPr>
            <a:r>
              <a:rPr lang="en-US" sz="1600"/>
              <a:t>-    </a:t>
            </a:r>
            <a:r>
              <a:rPr lang="en-US" sz="1600"/>
              <a:t>Key components</a:t>
            </a:r>
            <a:endParaRPr sz="1600"/>
          </a:p>
          <a:p>
            <a:pPr indent="457200" lvl="0" marL="0" rtl="0" algn="l">
              <a:lnSpc>
                <a:spcPct val="115000"/>
              </a:lnSpc>
              <a:spcBef>
                <a:spcPts val="300"/>
              </a:spcBef>
              <a:spcAft>
                <a:spcPts val="0"/>
              </a:spcAft>
              <a:buNone/>
            </a:pPr>
            <a:r>
              <a:rPr lang="en-US" sz="1600"/>
              <a:t>-    Algorithms Used</a:t>
            </a:r>
            <a:endParaRPr sz="1600"/>
          </a:p>
          <a:p>
            <a:pPr indent="457200" lvl="0" marL="0" rtl="0" algn="l">
              <a:lnSpc>
                <a:spcPct val="115000"/>
              </a:lnSpc>
              <a:spcBef>
                <a:spcPts val="300"/>
              </a:spcBef>
              <a:spcAft>
                <a:spcPts val="0"/>
              </a:spcAft>
              <a:buNone/>
            </a:pPr>
            <a:r>
              <a:rPr lang="en-US" sz="1600"/>
              <a:t>-    Sample Use Case</a:t>
            </a:r>
            <a:endParaRPr sz="1600"/>
          </a:p>
          <a:p>
            <a:pPr indent="457200" lvl="0" marL="0" rtl="0" algn="l">
              <a:lnSpc>
                <a:spcPct val="115000"/>
              </a:lnSpc>
              <a:spcBef>
                <a:spcPts val="300"/>
              </a:spcBef>
              <a:spcAft>
                <a:spcPts val="0"/>
              </a:spcAft>
              <a:buNone/>
            </a:pPr>
            <a:r>
              <a:rPr lang="en-US" sz="1600"/>
              <a:t>-    Visualization - Input/Output</a:t>
            </a:r>
            <a:endParaRPr sz="1600"/>
          </a:p>
          <a:p>
            <a:pPr indent="0" lvl="0" marL="914400" rtl="0" algn="l">
              <a:lnSpc>
                <a:spcPct val="115000"/>
              </a:lnSpc>
              <a:spcBef>
                <a:spcPts val="300"/>
              </a:spcBef>
              <a:spcAft>
                <a:spcPts val="0"/>
              </a:spcAft>
              <a:buNone/>
            </a:pPr>
            <a:r>
              <a:t/>
            </a:r>
            <a:endParaRPr sz="800"/>
          </a:p>
          <a:p>
            <a:pPr indent="-342900" lvl="0" marL="457200" rtl="0" algn="l">
              <a:lnSpc>
                <a:spcPct val="115000"/>
              </a:lnSpc>
              <a:spcBef>
                <a:spcPts val="300"/>
              </a:spcBef>
              <a:spcAft>
                <a:spcPts val="0"/>
              </a:spcAft>
              <a:buSzPts val="1800"/>
              <a:buAutoNum type="arabicPeriod"/>
            </a:pPr>
            <a:r>
              <a:rPr b="1" lang="en-US" sz="1800"/>
              <a:t>Challenges / Enhancements for MP</a:t>
            </a:r>
            <a:endParaRPr b="1" sz="1800"/>
          </a:p>
          <a:p>
            <a:pPr indent="0" lvl="0" marL="457200" rtl="0" algn="l">
              <a:lnSpc>
                <a:spcPct val="115000"/>
              </a:lnSpc>
              <a:spcBef>
                <a:spcPts val="300"/>
              </a:spcBef>
              <a:spcAft>
                <a:spcPts val="0"/>
              </a:spcAft>
              <a:buNone/>
            </a:pPr>
            <a:r>
              <a:t/>
            </a:r>
            <a:endParaRPr b="1" sz="800"/>
          </a:p>
          <a:p>
            <a:pPr indent="-342900" lvl="0" marL="457200" rtl="0" algn="l">
              <a:lnSpc>
                <a:spcPct val="115000"/>
              </a:lnSpc>
              <a:spcBef>
                <a:spcPts val="300"/>
              </a:spcBef>
              <a:spcAft>
                <a:spcPts val="0"/>
              </a:spcAft>
              <a:buSzPts val="1800"/>
              <a:buAutoNum type="arabicPeriod"/>
            </a:pPr>
            <a:r>
              <a:rPr b="1" lang="en-US" sz="1800"/>
              <a:t>Exploring State of the Art </a:t>
            </a:r>
            <a:r>
              <a:rPr b="1" lang="en-US" sz="1800"/>
              <a:t>NLP Technologies</a:t>
            </a:r>
            <a:endParaRPr b="1" sz="1800"/>
          </a:p>
          <a:p>
            <a:pPr indent="-330200" lvl="0" marL="857250" rtl="0" algn="l">
              <a:lnSpc>
                <a:spcPct val="115000"/>
              </a:lnSpc>
              <a:spcBef>
                <a:spcPts val="300"/>
              </a:spcBef>
              <a:spcAft>
                <a:spcPts val="0"/>
              </a:spcAft>
              <a:buSzPts val="1600"/>
              <a:buChar char="-"/>
            </a:pPr>
            <a:r>
              <a:rPr lang="en-US" sz="1600"/>
              <a:t>Neural Networks</a:t>
            </a:r>
            <a:endParaRPr sz="1600"/>
          </a:p>
          <a:p>
            <a:pPr indent="-330200" lvl="0" marL="857250" rtl="0" algn="l">
              <a:lnSpc>
                <a:spcPct val="115000"/>
              </a:lnSpc>
              <a:spcBef>
                <a:spcPts val="300"/>
              </a:spcBef>
              <a:spcAft>
                <a:spcPts val="0"/>
              </a:spcAft>
              <a:buSzPts val="1600"/>
              <a:buChar char="-"/>
            </a:pPr>
            <a:r>
              <a:rPr lang="en-US" sz="1600"/>
              <a:t>Attention Modelling</a:t>
            </a:r>
            <a:endParaRPr sz="1600"/>
          </a:p>
          <a:p>
            <a:pPr indent="0" lvl="0" marL="457200" rtl="0" algn="l">
              <a:lnSpc>
                <a:spcPct val="115000"/>
              </a:lnSpc>
              <a:spcBef>
                <a:spcPts val="300"/>
              </a:spcBef>
              <a:spcAft>
                <a:spcPts val="0"/>
              </a:spcAft>
              <a:buNone/>
            </a:pPr>
            <a:r>
              <a:t/>
            </a:r>
            <a:endParaRPr sz="1800"/>
          </a:p>
        </p:txBody>
      </p:sp>
      <p:sp>
        <p:nvSpPr>
          <p:cNvPr id="116" name="Google Shape;116;p15"/>
          <p:cNvSpPr txBox="1"/>
          <p:nvPr>
            <p:ph idx="12" type="sldNum"/>
          </p:nvPr>
        </p:nvSpPr>
        <p:spPr>
          <a:xfrm>
            <a:off x="6553200" y="6356350"/>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888888"/>
              </a:buClr>
              <a:buFont typeface="Arial"/>
              <a:buNone/>
            </a:pPr>
            <a:fld id="{00000000-1234-1234-1234-123412341234}" type="slidenum">
              <a:rPr lang="en-US"/>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16"/>
          <p:cNvSpPr txBox="1"/>
          <p:nvPr>
            <p:ph type="title"/>
          </p:nvPr>
        </p:nvSpPr>
        <p:spPr>
          <a:xfrm>
            <a:off x="1883700" y="227150"/>
            <a:ext cx="5376600" cy="1143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t>Objectives</a:t>
            </a:r>
            <a:endParaRPr/>
          </a:p>
        </p:txBody>
      </p:sp>
      <p:sp>
        <p:nvSpPr>
          <p:cNvPr id="123" name="Google Shape;123;p16"/>
          <p:cNvSpPr txBox="1"/>
          <p:nvPr>
            <p:ph idx="1" type="body"/>
          </p:nvPr>
        </p:nvSpPr>
        <p:spPr>
          <a:xfrm>
            <a:off x="457200" y="1748450"/>
            <a:ext cx="8229600" cy="4526100"/>
          </a:xfrm>
          <a:prstGeom prst="rect">
            <a:avLst/>
          </a:prstGeom>
        </p:spPr>
        <p:txBody>
          <a:bodyPr anchorCtr="0" anchor="t" bIns="91425" lIns="91425" spcFirstLastPara="1" rIns="91425" wrap="square" tIns="91425">
            <a:noAutofit/>
          </a:bodyPr>
          <a:lstStyle/>
          <a:p>
            <a:pPr indent="-355600" lvl="0" marL="457200" rtl="0" algn="l">
              <a:lnSpc>
                <a:spcPct val="150000"/>
              </a:lnSpc>
              <a:spcBef>
                <a:spcPts val="0"/>
              </a:spcBef>
              <a:spcAft>
                <a:spcPts val="0"/>
              </a:spcAft>
              <a:buSzPts val="2000"/>
              <a:buAutoNum type="alphaLcParenR"/>
            </a:pPr>
            <a:r>
              <a:rPr lang="en-US" sz="2000">
                <a:highlight>
                  <a:srgbClr val="FFFFFF"/>
                </a:highlight>
              </a:rPr>
              <a:t>To study and research into the most optimal NLP and visualization tools to create an informative text summarizer. </a:t>
            </a:r>
            <a:endParaRPr sz="2000">
              <a:highlight>
                <a:srgbClr val="FFFFFF"/>
              </a:highlight>
            </a:endParaRPr>
          </a:p>
          <a:p>
            <a:pPr indent="0" lvl="0" marL="457200" rtl="0" algn="l">
              <a:lnSpc>
                <a:spcPct val="150000"/>
              </a:lnSpc>
              <a:spcBef>
                <a:spcPts val="0"/>
              </a:spcBef>
              <a:spcAft>
                <a:spcPts val="0"/>
              </a:spcAft>
              <a:buNone/>
            </a:pPr>
            <a:r>
              <a:t/>
            </a:r>
            <a:endParaRPr sz="2000">
              <a:highlight>
                <a:srgbClr val="FFFFFF"/>
              </a:highlight>
            </a:endParaRPr>
          </a:p>
          <a:p>
            <a:pPr indent="-355600" lvl="0" marL="457200" rtl="0" algn="l">
              <a:lnSpc>
                <a:spcPct val="150000"/>
              </a:lnSpc>
              <a:spcBef>
                <a:spcPts val="0"/>
              </a:spcBef>
              <a:spcAft>
                <a:spcPts val="0"/>
              </a:spcAft>
              <a:buSzPts val="2000"/>
              <a:buAutoNum type="alphaLcParenR"/>
            </a:pPr>
            <a:r>
              <a:rPr lang="en-US" sz="2000">
                <a:highlight>
                  <a:srgbClr val="FFFFFF"/>
                </a:highlight>
              </a:rPr>
              <a:t>To conduct Proof of Concepts (POC) testing through building of various NLP models using open source tools. </a:t>
            </a:r>
            <a:endParaRPr sz="2000">
              <a:highlight>
                <a:srgbClr val="FFFFFF"/>
              </a:highlight>
            </a:endParaRPr>
          </a:p>
          <a:p>
            <a:pPr indent="0" lvl="0" marL="457200" rtl="0" algn="l">
              <a:lnSpc>
                <a:spcPct val="150000"/>
              </a:lnSpc>
              <a:spcBef>
                <a:spcPts val="0"/>
              </a:spcBef>
              <a:spcAft>
                <a:spcPts val="0"/>
              </a:spcAft>
              <a:buNone/>
            </a:pPr>
            <a:r>
              <a:t/>
            </a:r>
            <a:endParaRPr sz="2000">
              <a:highlight>
                <a:srgbClr val="FFFFFF"/>
              </a:highlight>
            </a:endParaRPr>
          </a:p>
          <a:p>
            <a:pPr indent="-355600" lvl="0" marL="457200" rtl="0" algn="l">
              <a:lnSpc>
                <a:spcPct val="150000"/>
              </a:lnSpc>
              <a:spcBef>
                <a:spcPts val="0"/>
              </a:spcBef>
              <a:spcAft>
                <a:spcPts val="0"/>
              </a:spcAft>
              <a:buSzPts val="2000"/>
              <a:buAutoNum type="alphaLcParenR"/>
            </a:pPr>
            <a:r>
              <a:rPr lang="en-US" sz="2000"/>
              <a:t>To develop greater understanding and knowledge of fundamental machine learning concepts and NLP tools to create a functioning end product. </a:t>
            </a:r>
            <a:endParaRPr sz="2000">
              <a:highlight>
                <a:srgbClr val="FFFFFF"/>
              </a:highlight>
            </a:endParaRPr>
          </a:p>
          <a:p>
            <a:pPr indent="0" lvl="0" marL="0" rtl="0" algn="l">
              <a:lnSpc>
                <a:spcPct val="150000"/>
              </a:lnSpc>
              <a:spcBef>
                <a:spcPts val="640"/>
              </a:spcBef>
              <a:spcAft>
                <a:spcPts val="0"/>
              </a:spcAft>
              <a:buNone/>
            </a:pPr>
            <a:r>
              <a:t/>
            </a:r>
            <a:endParaRPr/>
          </a:p>
        </p:txBody>
      </p:sp>
      <p:sp>
        <p:nvSpPr>
          <p:cNvPr id="124" name="Google Shape;124;p16"/>
          <p:cNvSpPr txBox="1"/>
          <p:nvPr>
            <p:ph idx="12" type="sldNum"/>
          </p:nvPr>
        </p:nvSpPr>
        <p:spPr>
          <a:xfrm>
            <a:off x="6553200" y="6356350"/>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888888"/>
              </a:buClr>
              <a:buFont typeface="Arial"/>
              <a:buNone/>
            </a:pPr>
            <a:fld id="{00000000-1234-1234-1234-123412341234}" type="slidenum">
              <a:rPr lang="en-US"/>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17"/>
          <p:cNvSpPr txBox="1"/>
          <p:nvPr>
            <p:ph type="title"/>
          </p:nvPr>
        </p:nvSpPr>
        <p:spPr>
          <a:xfrm>
            <a:off x="1883700" y="227150"/>
            <a:ext cx="5376600" cy="1143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t>Background</a:t>
            </a:r>
            <a:endParaRPr/>
          </a:p>
        </p:txBody>
      </p:sp>
      <p:sp>
        <p:nvSpPr>
          <p:cNvPr id="131" name="Google Shape;131;p17"/>
          <p:cNvSpPr txBox="1"/>
          <p:nvPr>
            <p:ph idx="1" type="body"/>
          </p:nvPr>
        </p:nvSpPr>
        <p:spPr>
          <a:xfrm>
            <a:off x="457200" y="1981250"/>
            <a:ext cx="8229600" cy="4145100"/>
          </a:xfrm>
          <a:prstGeom prst="rect">
            <a:avLst/>
          </a:prstGeom>
        </p:spPr>
        <p:txBody>
          <a:bodyPr anchorCtr="0" anchor="t" bIns="91425" lIns="91425" spcFirstLastPara="1" rIns="91425" wrap="square" tIns="91425">
            <a:noAutofit/>
          </a:bodyPr>
          <a:lstStyle/>
          <a:p>
            <a:pPr indent="-336550" lvl="0" marL="457200" rtl="0" algn="l">
              <a:lnSpc>
                <a:spcPct val="115000"/>
              </a:lnSpc>
              <a:spcBef>
                <a:spcPts val="640"/>
              </a:spcBef>
              <a:spcAft>
                <a:spcPts val="0"/>
              </a:spcAft>
              <a:buSzPts val="1700"/>
              <a:buChar char="●"/>
            </a:pPr>
            <a:r>
              <a:rPr lang="en-US" sz="1700"/>
              <a:t>Automatic text summarization methods are greatly needed to address the ever-growing amount of text data available online to both better help discover relevant information and to consume relevant information faster.</a:t>
            </a:r>
            <a:endParaRPr sz="1700"/>
          </a:p>
          <a:p>
            <a:pPr indent="0" lvl="0" marL="457200" rtl="0" algn="l">
              <a:lnSpc>
                <a:spcPct val="115000"/>
              </a:lnSpc>
              <a:spcBef>
                <a:spcPts val="640"/>
              </a:spcBef>
              <a:spcAft>
                <a:spcPts val="0"/>
              </a:spcAft>
              <a:buNone/>
            </a:pPr>
            <a:r>
              <a:t/>
            </a:r>
            <a:endParaRPr sz="1700"/>
          </a:p>
          <a:p>
            <a:pPr indent="-336550" lvl="0" marL="457200" rtl="0" algn="l">
              <a:lnSpc>
                <a:spcPct val="115000"/>
              </a:lnSpc>
              <a:spcBef>
                <a:spcPts val="640"/>
              </a:spcBef>
              <a:spcAft>
                <a:spcPts val="0"/>
              </a:spcAft>
              <a:buSzPts val="1700"/>
              <a:buChar char="●"/>
            </a:pPr>
            <a:r>
              <a:rPr lang="en-US" sz="1700"/>
              <a:t>Analyzing Language Interface Created for Everyone (</a:t>
            </a:r>
            <a:r>
              <a:rPr lang="en-US" sz="1700"/>
              <a:t>A.L.I.C.E.) is purposed to summarize text documents and output informative visualization displays that quickly and easily communicate the contents of the text to the user.</a:t>
            </a:r>
            <a:br>
              <a:rPr lang="en-US" sz="1700"/>
            </a:br>
            <a:br>
              <a:rPr lang="en-US" sz="1700">
                <a:highlight>
                  <a:srgbClr val="FFFFFF"/>
                </a:highlight>
              </a:rPr>
            </a:br>
            <a:endParaRPr sz="1700">
              <a:highlight>
                <a:srgbClr val="FFFFFF"/>
              </a:highlight>
            </a:endParaRPr>
          </a:p>
          <a:p>
            <a:pPr indent="-336550" lvl="0" marL="457200" rtl="0" algn="l">
              <a:lnSpc>
                <a:spcPct val="115000"/>
              </a:lnSpc>
              <a:spcBef>
                <a:spcPts val="0"/>
              </a:spcBef>
              <a:spcAft>
                <a:spcPts val="0"/>
              </a:spcAft>
              <a:buSzPts val="1700"/>
              <a:buChar char="●"/>
            </a:pPr>
            <a:r>
              <a:rPr lang="en-US" sz="1700">
                <a:highlight>
                  <a:srgbClr val="FFFFFF"/>
                </a:highlight>
              </a:rPr>
              <a:t>The key components of A.L.I.C.E. are the Frontend (React, EngineX), Backend (Flask, UWSGI, and Machine Learning models), as well as the Container (Docker).</a:t>
            </a:r>
            <a:endParaRPr sz="1700">
              <a:highlight>
                <a:srgbClr val="FFFFFF"/>
              </a:highlight>
            </a:endParaRPr>
          </a:p>
        </p:txBody>
      </p:sp>
      <p:sp>
        <p:nvSpPr>
          <p:cNvPr id="132" name="Google Shape;132;p17"/>
          <p:cNvSpPr txBox="1"/>
          <p:nvPr>
            <p:ph idx="12" type="sldNum"/>
          </p:nvPr>
        </p:nvSpPr>
        <p:spPr>
          <a:xfrm>
            <a:off x="6553200" y="6356350"/>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888888"/>
              </a:buClr>
              <a:buFont typeface="Arial"/>
              <a:buNone/>
            </a:pPr>
            <a:fld id="{00000000-1234-1234-1234-123412341234}" type="slidenum">
              <a:rPr lang="en-US"/>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18"/>
          <p:cNvSpPr txBox="1"/>
          <p:nvPr>
            <p:ph type="title"/>
          </p:nvPr>
        </p:nvSpPr>
        <p:spPr>
          <a:xfrm>
            <a:off x="1883700" y="227150"/>
            <a:ext cx="5376600" cy="1143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FFFFFF"/>
              </a:buClr>
              <a:buFont typeface="Arial"/>
              <a:buNone/>
            </a:pPr>
            <a:r>
              <a:rPr lang="en-US"/>
              <a:t>Key Components</a:t>
            </a:r>
            <a:endParaRPr/>
          </a:p>
        </p:txBody>
      </p:sp>
      <p:sp>
        <p:nvSpPr>
          <p:cNvPr id="139" name="Google Shape;139;p18"/>
          <p:cNvSpPr txBox="1"/>
          <p:nvPr>
            <p:ph idx="1" type="body"/>
          </p:nvPr>
        </p:nvSpPr>
        <p:spPr>
          <a:xfrm>
            <a:off x="490801" y="1840125"/>
            <a:ext cx="2776800" cy="2336400"/>
          </a:xfrm>
          <a:prstGeom prst="rect">
            <a:avLst/>
          </a:prstGeom>
          <a:noFill/>
          <a:ln>
            <a:noFill/>
          </a:ln>
        </p:spPr>
        <p:txBody>
          <a:bodyPr anchorCtr="0" anchor="t" bIns="91425" lIns="91425" spcFirstLastPara="1" rIns="91425" wrap="square" tIns="91425">
            <a:noAutofit/>
          </a:bodyPr>
          <a:lstStyle/>
          <a:p>
            <a:pPr indent="-355600" lvl="0" marL="457200" marR="0" rtl="0" algn="l">
              <a:lnSpc>
                <a:spcPct val="100000"/>
              </a:lnSpc>
              <a:spcBef>
                <a:spcPts val="0"/>
              </a:spcBef>
              <a:spcAft>
                <a:spcPts val="0"/>
              </a:spcAft>
              <a:buSzPts val="2000"/>
              <a:buChar char="➔"/>
            </a:pPr>
            <a:r>
              <a:rPr lang="en-US" sz="2000"/>
              <a:t>Visualisation </a:t>
            </a:r>
            <a:endParaRPr sz="2000"/>
          </a:p>
          <a:p>
            <a:pPr indent="-355600" lvl="1" marL="914400" marR="0" rtl="0" algn="l">
              <a:lnSpc>
                <a:spcPct val="100000"/>
              </a:lnSpc>
              <a:spcBef>
                <a:spcPts val="0"/>
              </a:spcBef>
              <a:spcAft>
                <a:spcPts val="0"/>
              </a:spcAft>
              <a:buSzPts val="2000"/>
              <a:buChar char="◆"/>
            </a:pPr>
            <a:r>
              <a:rPr lang="en-US" sz="2000"/>
              <a:t>D3</a:t>
            </a:r>
            <a:endParaRPr sz="2000"/>
          </a:p>
          <a:p>
            <a:pPr indent="-355600" lvl="1" marL="914400" marR="0" rtl="0" algn="l">
              <a:lnSpc>
                <a:spcPct val="100000"/>
              </a:lnSpc>
              <a:spcBef>
                <a:spcPts val="0"/>
              </a:spcBef>
              <a:spcAft>
                <a:spcPts val="0"/>
              </a:spcAft>
              <a:buSzPts val="2000"/>
              <a:buChar char="◆"/>
            </a:pPr>
            <a:r>
              <a:rPr lang="en-US" sz="2000"/>
              <a:t>Nivo</a:t>
            </a:r>
            <a:endParaRPr sz="2000"/>
          </a:p>
          <a:p>
            <a:pPr indent="-355600" lvl="1" marL="914400" rtl="0" algn="l">
              <a:spcBef>
                <a:spcPts val="0"/>
              </a:spcBef>
              <a:spcAft>
                <a:spcPts val="0"/>
              </a:spcAft>
              <a:buSzPts val="2000"/>
              <a:buChar char="◆"/>
            </a:pPr>
            <a:r>
              <a:rPr lang="en-US" sz="2000"/>
              <a:t>Word Cloud</a:t>
            </a:r>
            <a:endParaRPr sz="2000"/>
          </a:p>
          <a:p>
            <a:pPr indent="0" lvl="0" marL="457200" marR="0" rtl="0" algn="l">
              <a:lnSpc>
                <a:spcPct val="100000"/>
              </a:lnSpc>
              <a:spcBef>
                <a:spcPts val="0"/>
              </a:spcBef>
              <a:spcAft>
                <a:spcPts val="0"/>
              </a:spcAft>
              <a:buNone/>
            </a:pPr>
            <a:r>
              <a:t/>
            </a:r>
            <a:endParaRPr sz="2000"/>
          </a:p>
          <a:p>
            <a:pPr indent="-355600" lvl="0" marL="457200" marR="0" rtl="0" algn="l">
              <a:lnSpc>
                <a:spcPct val="100000"/>
              </a:lnSpc>
              <a:spcBef>
                <a:spcPts val="0"/>
              </a:spcBef>
              <a:spcAft>
                <a:spcPts val="0"/>
              </a:spcAft>
              <a:buSzPts val="2000"/>
              <a:buChar char="➔"/>
            </a:pPr>
            <a:r>
              <a:rPr lang="en-US" sz="2000"/>
              <a:t>Front End</a:t>
            </a:r>
            <a:endParaRPr sz="2000"/>
          </a:p>
          <a:p>
            <a:pPr indent="-355600" lvl="1" marL="914400" marR="0" rtl="0" algn="l">
              <a:lnSpc>
                <a:spcPct val="100000"/>
              </a:lnSpc>
              <a:spcBef>
                <a:spcPts val="0"/>
              </a:spcBef>
              <a:spcAft>
                <a:spcPts val="0"/>
              </a:spcAft>
              <a:buSzPts val="2000"/>
              <a:buChar char="◆"/>
            </a:pPr>
            <a:r>
              <a:rPr lang="en-US" sz="2000"/>
              <a:t>React</a:t>
            </a:r>
            <a:endParaRPr sz="2000"/>
          </a:p>
          <a:p>
            <a:pPr indent="0" lvl="0" marL="0" marR="0" rtl="0" algn="l">
              <a:lnSpc>
                <a:spcPct val="100000"/>
              </a:lnSpc>
              <a:spcBef>
                <a:spcPts val="0"/>
              </a:spcBef>
              <a:spcAft>
                <a:spcPts val="0"/>
              </a:spcAft>
              <a:buNone/>
            </a:pPr>
            <a:r>
              <a:t/>
            </a:r>
            <a:endParaRPr sz="2000"/>
          </a:p>
          <a:p>
            <a:pPr indent="0" lvl="0" marL="914400" marR="0" rtl="0" algn="l">
              <a:lnSpc>
                <a:spcPct val="100000"/>
              </a:lnSpc>
              <a:spcBef>
                <a:spcPts val="0"/>
              </a:spcBef>
              <a:spcAft>
                <a:spcPts val="0"/>
              </a:spcAft>
              <a:buNone/>
            </a:pPr>
            <a:r>
              <a:t/>
            </a:r>
            <a:endParaRPr sz="2000"/>
          </a:p>
          <a:p>
            <a:pPr indent="0" lvl="0" marL="457200" marR="0" rtl="0" algn="l">
              <a:lnSpc>
                <a:spcPct val="100000"/>
              </a:lnSpc>
              <a:spcBef>
                <a:spcPts val="0"/>
              </a:spcBef>
              <a:spcAft>
                <a:spcPts val="0"/>
              </a:spcAft>
              <a:buNone/>
            </a:pPr>
            <a:r>
              <a:t/>
            </a:r>
            <a:endParaRPr sz="2000"/>
          </a:p>
          <a:p>
            <a:pPr indent="0" lvl="0" marL="0" marR="0" rtl="0" algn="l">
              <a:lnSpc>
                <a:spcPct val="100000"/>
              </a:lnSpc>
              <a:spcBef>
                <a:spcPts val="0"/>
              </a:spcBef>
              <a:spcAft>
                <a:spcPts val="0"/>
              </a:spcAft>
              <a:buNone/>
            </a:pPr>
            <a:r>
              <a:t/>
            </a:r>
            <a:endParaRPr sz="2000"/>
          </a:p>
          <a:p>
            <a:pPr indent="0" lvl="0" marL="914400" marR="0" rtl="0" algn="l">
              <a:lnSpc>
                <a:spcPct val="100000"/>
              </a:lnSpc>
              <a:spcBef>
                <a:spcPts val="0"/>
              </a:spcBef>
              <a:spcAft>
                <a:spcPts val="0"/>
              </a:spcAft>
              <a:buNone/>
            </a:pPr>
            <a:r>
              <a:t/>
            </a:r>
            <a:endParaRPr sz="1900"/>
          </a:p>
          <a:p>
            <a:pPr indent="0" lvl="0" marL="0" marR="0" rtl="0" algn="l">
              <a:lnSpc>
                <a:spcPct val="100000"/>
              </a:lnSpc>
              <a:spcBef>
                <a:spcPts val="0"/>
              </a:spcBef>
              <a:spcAft>
                <a:spcPts val="0"/>
              </a:spcAft>
              <a:buClr>
                <a:schemeClr val="dk1"/>
              </a:buClr>
              <a:buFont typeface="Arial"/>
              <a:buNone/>
            </a:pPr>
            <a:r>
              <a:t/>
            </a:r>
            <a:endParaRPr b="0" i="0" sz="2000" u="none" cap="none" strike="noStrike">
              <a:solidFill>
                <a:schemeClr val="dk1"/>
              </a:solidFill>
              <a:latin typeface="Arial"/>
              <a:ea typeface="Arial"/>
              <a:cs typeface="Arial"/>
              <a:sym typeface="Arial"/>
            </a:endParaRPr>
          </a:p>
          <a:p>
            <a:pPr indent="-254000" lvl="0" marL="457200" marR="0" rtl="0" algn="l">
              <a:lnSpc>
                <a:spcPct val="100000"/>
              </a:lnSpc>
              <a:spcBef>
                <a:spcPts val="0"/>
              </a:spcBef>
              <a:spcAft>
                <a:spcPts val="0"/>
              </a:spcAft>
              <a:buClr>
                <a:schemeClr val="dk1"/>
              </a:buClr>
              <a:buSzPts val="3200"/>
              <a:buFont typeface="Arial"/>
              <a:buNone/>
            </a:pPr>
            <a:r>
              <a:t/>
            </a:r>
            <a:endParaRPr b="0" i="0" sz="2000" u="none" cap="none" strike="noStrike">
              <a:solidFill>
                <a:schemeClr val="dk1"/>
              </a:solidFill>
              <a:latin typeface="Arial"/>
              <a:ea typeface="Arial"/>
              <a:cs typeface="Arial"/>
              <a:sym typeface="Arial"/>
            </a:endParaRPr>
          </a:p>
        </p:txBody>
      </p:sp>
      <p:sp>
        <p:nvSpPr>
          <p:cNvPr id="140" name="Google Shape;140;p18"/>
          <p:cNvSpPr txBox="1"/>
          <p:nvPr>
            <p:ph idx="12" type="sldNum"/>
          </p:nvPr>
        </p:nvSpPr>
        <p:spPr>
          <a:xfrm>
            <a:off x="6612425" y="6198475"/>
            <a:ext cx="2133600" cy="3651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141" name="Google Shape;141;p18"/>
          <p:cNvSpPr txBox="1"/>
          <p:nvPr/>
        </p:nvSpPr>
        <p:spPr>
          <a:xfrm>
            <a:off x="4151075" y="1840124"/>
            <a:ext cx="4919400" cy="573900"/>
          </a:xfrm>
          <a:prstGeom prst="rect">
            <a:avLst/>
          </a:prstGeom>
          <a:noFill/>
          <a:ln>
            <a:noFill/>
          </a:ln>
        </p:spPr>
        <p:txBody>
          <a:bodyPr anchorCtr="0" anchor="t" bIns="91425" lIns="91425" spcFirstLastPara="1" rIns="91425" wrap="square" tIns="91425">
            <a:noAutofit/>
          </a:bodyPr>
          <a:lstStyle/>
          <a:p>
            <a:pPr indent="-355600" lvl="0" marL="457200" rtl="0" algn="l">
              <a:spcBef>
                <a:spcPts val="0"/>
              </a:spcBef>
              <a:spcAft>
                <a:spcPts val="0"/>
              </a:spcAft>
              <a:buClr>
                <a:schemeClr val="dk1"/>
              </a:buClr>
              <a:buSzPts val="2000"/>
              <a:buChar char="➔"/>
            </a:pPr>
            <a:r>
              <a:rPr lang="en-US" sz="2000">
                <a:solidFill>
                  <a:schemeClr val="dk1"/>
                </a:solidFill>
              </a:rPr>
              <a:t>NLP Features</a:t>
            </a:r>
            <a:endParaRPr sz="2000">
              <a:solidFill>
                <a:schemeClr val="dk1"/>
              </a:solidFill>
            </a:endParaRPr>
          </a:p>
          <a:p>
            <a:pPr indent="-355600" lvl="1" marL="914400" rtl="0" algn="l">
              <a:spcBef>
                <a:spcPts val="0"/>
              </a:spcBef>
              <a:spcAft>
                <a:spcPts val="0"/>
              </a:spcAft>
              <a:buClr>
                <a:schemeClr val="dk1"/>
              </a:buClr>
              <a:buSzPts val="2000"/>
              <a:buChar char="◆"/>
            </a:pPr>
            <a:r>
              <a:rPr lang="en-US" sz="2000">
                <a:solidFill>
                  <a:schemeClr val="dk1"/>
                </a:solidFill>
              </a:rPr>
              <a:t>Topic Modelling</a:t>
            </a:r>
            <a:endParaRPr sz="2000">
              <a:solidFill>
                <a:schemeClr val="dk1"/>
              </a:solidFill>
            </a:endParaRPr>
          </a:p>
          <a:p>
            <a:pPr indent="-355600" lvl="1" marL="914400" rtl="0" algn="l">
              <a:spcBef>
                <a:spcPts val="0"/>
              </a:spcBef>
              <a:spcAft>
                <a:spcPts val="0"/>
              </a:spcAft>
              <a:buClr>
                <a:schemeClr val="dk1"/>
              </a:buClr>
              <a:buSzPts val="2000"/>
              <a:buChar char="◆"/>
            </a:pPr>
            <a:r>
              <a:rPr lang="en-US" sz="2000">
                <a:solidFill>
                  <a:schemeClr val="dk1"/>
                </a:solidFill>
              </a:rPr>
              <a:t>NER (Named Entity Recogniser)</a:t>
            </a:r>
            <a:endParaRPr sz="2000">
              <a:solidFill>
                <a:schemeClr val="dk1"/>
              </a:solidFill>
            </a:endParaRPr>
          </a:p>
          <a:p>
            <a:pPr indent="-355600" lvl="1" marL="914400" rtl="0" algn="l">
              <a:spcBef>
                <a:spcPts val="0"/>
              </a:spcBef>
              <a:spcAft>
                <a:spcPts val="0"/>
              </a:spcAft>
              <a:buClr>
                <a:schemeClr val="dk1"/>
              </a:buClr>
              <a:buSzPts val="2000"/>
              <a:buChar char="◆"/>
            </a:pPr>
            <a:r>
              <a:rPr lang="en-US" sz="2000">
                <a:solidFill>
                  <a:schemeClr val="dk1"/>
                </a:solidFill>
              </a:rPr>
              <a:t>Sentiment Analysis</a:t>
            </a:r>
            <a:endParaRPr sz="2000">
              <a:solidFill>
                <a:schemeClr val="dk1"/>
              </a:solidFill>
            </a:endParaRPr>
          </a:p>
          <a:p>
            <a:pPr indent="-355600" lvl="1" marL="914400" rtl="0" algn="l">
              <a:spcBef>
                <a:spcPts val="0"/>
              </a:spcBef>
              <a:spcAft>
                <a:spcPts val="0"/>
              </a:spcAft>
              <a:buClr>
                <a:schemeClr val="dk1"/>
              </a:buClr>
              <a:buSzPts val="2000"/>
              <a:buChar char="◆"/>
            </a:pPr>
            <a:r>
              <a:rPr lang="en-US" sz="2000">
                <a:solidFill>
                  <a:schemeClr val="dk1"/>
                </a:solidFill>
              </a:rPr>
              <a:t>Relationship Extraction</a:t>
            </a:r>
            <a:endParaRPr sz="2000">
              <a:solidFill>
                <a:schemeClr val="dk1"/>
              </a:solidFill>
            </a:endParaRPr>
          </a:p>
          <a:p>
            <a:pPr indent="-355600" lvl="1" marL="914400" rtl="0" algn="l">
              <a:spcBef>
                <a:spcPts val="0"/>
              </a:spcBef>
              <a:spcAft>
                <a:spcPts val="0"/>
              </a:spcAft>
              <a:buClr>
                <a:schemeClr val="dk1"/>
              </a:buClr>
              <a:buSzPts val="2000"/>
              <a:buChar char="◆"/>
            </a:pPr>
            <a:r>
              <a:rPr lang="en-US" sz="2000">
                <a:solidFill>
                  <a:schemeClr val="dk1"/>
                </a:solidFill>
              </a:rPr>
              <a:t>Classification (LSTM)</a:t>
            </a:r>
            <a:endParaRPr sz="2000">
              <a:solidFill>
                <a:schemeClr val="dk1"/>
              </a:solidFill>
            </a:endParaRPr>
          </a:p>
          <a:p>
            <a:pPr indent="-355600" lvl="1" marL="914400" rtl="0" algn="l">
              <a:spcBef>
                <a:spcPts val="0"/>
              </a:spcBef>
              <a:spcAft>
                <a:spcPts val="0"/>
              </a:spcAft>
              <a:buClr>
                <a:schemeClr val="dk1"/>
              </a:buClr>
              <a:buSzPts val="2000"/>
              <a:buChar char="◆"/>
            </a:pPr>
            <a:r>
              <a:rPr lang="en-US" sz="2000">
                <a:solidFill>
                  <a:schemeClr val="dk1"/>
                </a:solidFill>
              </a:rPr>
              <a:t>Clustering</a:t>
            </a:r>
            <a:endParaRPr sz="2000">
              <a:solidFill>
                <a:schemeClr val="dk1"/>
              </a:solidFill>
            </a:endParaRPr>
          </a:p>
          <a:p>
            <a:pPr indent="0" lvl="0" marL="0" rtl="0" algn="l">
              <a:spcBef>
                <a:spcPts val="0"/>
              </a:spcBef>
              <a:spcAft>
                <a:spcPts val="0"/>
              </a:spcAft>
              <a:buNone/>
            </a:pPr>
            <a:r>
              <a:t/>
            </a:r>
            <a:endParaRPr sz="1500"/>
          </a:p>
        </p:txBody>
      </p:sp>
      <p:sp>
        <p:nvSpPr>
          <p:cNvPr id="142" name="Google Shape;142;p18"/>
          <p:cNvSpPr txBox="1"/>
          <p:nvPr/>
        </p:nvSpPr>
        <p:spPr>
          <a:xfrm>
            <a:off x="4151075" y="3871729"/>
            <a:ext cx="5345400" cy="623700"/>
          </a:xfrm>
          <a:prstGeom prst="rect">
            <a:avLst/>
          </a:prstGeom>
          <a:noFill/>
          <a:ln>
            <a:noFill/>
          </a:ln>
        </p:spPr>
        <p:txBody>
          <a:bodyPr anchorCtr="0" anchor="t" bIns="91425" lIns="91425" spcFirstLastPara="1" rIns="91425" wrap="square" tIns="91425">
            <a:noAutofit/>
          </a:bodyPr>
          <a:lstStyle/>
          <a:p>
            <a:pPr indent="0" lvl="0" marL="914400" rtl="0" algn="l">
              <a:spcBef>
                <a:spcPts val="0"/>
              </a:spcBef>
              <a:spcAft>
                <a:spcPts val="0"/>
              </a:spcAft>
              <a:buClr>
                <a:schemeClr val="dk1"/>
              </a:buClr>
              <a:buSzPts val="1100"/>
              <a:buFont typeface="Arial"/>
              <a:buNone/>
            </a:pPr>
            <a:r>
              <a:t/>
            </a:r>
            <a:endParaRPr sz="2000">
              <a:solidFill>
                <a:schemeClr val="dk1"/>
              </a:solidFill>
            </a:endParaRPr>
          </a:p>
          <a:p>
            <a:pPr indent="-355600" lvl="0" marL="457200" rtl="0" algn="l">
              <a:spcBef>
                <a:spcPts val="0"/>
              </a:spcBef>
              <a:spcAft>
                <a:spcPts val="0"/>
              </a:spcAft>
              <a:buClr>
                <a:schemeClr val="dk1"/>
              </a:buClr>
              <a:buSzPts val="2000"/>
              <a:buChar char="➔"/>
            </a:pPr>
            <a:r>
              <a:rPr lang="en-US" sz="2000">
                <a:solidFill>
                  <a:schemeClr val="dk1"/>
                </a:solidFill>
              </a:rPr>
              <a:t>DevOps</a:t>
            </a:r>
            <a:endParaRPr sz="2000">
              <a:solidFill>
                <a:schemeClr val="dk1"/>
              </a:solidFill>
            </a:endParaRPr>
          </a:p>
          <a:p>
            <a:pPr indent="-355600" lvl="1" marL="914400" rtl="0" algn="l">
              <a:spcBef>
                <a:spcPts val="0"/>
              </a:spcBef>
              <a:spcAft>
                <a:spcPts val="0"/>
              </a:spcAft>
              <a:buClr>
                <a:schemeClr val="dk1"/>
              </a:buClr>
              <a:buSzPts val="2000"/>
              <a:buChar char="◆"/>
            </a:pPr>
            <a:r>
              <a:rPr lang="en-US" sz="2000">
                <a:solidFill>
                  <a:schemeClr val="dk1"/>
                </a:solidFill>
              </a:rPr>
              <a:t>Dockers</a:t>
            </a:r>
            <a:endParaRPr sz="2000">
              <a:solidFill>
                <a:schemeClr val="dk1"/>
              </a:solidFill>
            </a:endParaRPr>
          </a:p>
          <a:p>
            <a:pPr indent="-355600" lvl="1" marL="914400" rtl="0" algn="l">
              <a:spcBef>
                <a:spcPts val="0"/>
              </a:spcBef>
              <a:spcAft>
                <a:spcPts val="0"/>
              </a:spcAft>
              <a:buClr>
                <a:schemeClr val="dk1"/>
              </a:buClr>
              <a:buSzPts val="2000"/>
              <a:buChar char="◆"/>
            </a:pPr>
            <a:r>
              <a:rPr lang="en-US" sz="2000">
                <a:solidFill>
                  <a:schemeClr val="dk1"/>
                </a:solidFill>
              </a:rPr>
              <a:t>Kubernetes</a:t>
            </a:r>
            <a:endParaRPr sz="2000">
              <a:solidFill>
                <a:schemeClr val="dk1"/>
              </a:solidFill>
            </a:endParaRPr>
          </a:p>
        </p:txBody>
      </p:sp>
      <p:sp>
        <p:nvSpPr>
          <p:cNvPr id="143" name="Google Shape;143;p18"/>
          <p:cNvSpPr txBox="1"/>
          <p:nvPr/>
        </p:nvSpPr>
        <p:spPr>
          <a:xfrm>
            <a:off x="467530" y="4243469"/>
            <a:ext cx="5345400" cy="623700"/>
          </a:xfrm>
          <a:prstGeom prst="rect">
            <a:avLst/>
          </a:prstGeom>
          <a:noFill/>
          <a:ln>
            <a:noFill/>
          </a:ln>
        </p:spPr>
        <p:txBody>
          <a:bodyPr anchorCtr="0" anchor="t" bIns="91425" lIns="91425" spcFirstLastPara="1" rIns="91425" wrap="square" tIns="91425">
            <a:noAutofit/>
          </a:bodyPr>
          <a:lstStyle/>
          <a:p>
            <a:pPr indent="-355600" lvl="0" marL="457200" rtl="0" algn="l">
              <a:spcBef>
                <a:spcPts val="0"/>
              </a:spcBef>
              <a:spcAft>
                <a:spcPts val="0"/>
              </a:spcAft>
              <a:buClr>
                <a:schemeClr val="dk1"/>
              </a:buClr>
              <a:buSzPts val="2000"/>
              <a:buChar char="➔"/>
            </a:pPr>
            <a:r>
              <a:rPr lang="en-US" sz="2000">
                <a:solidFill>
                  <a:schemeClr val="dk1"/>
                </a:solidFill>
              </a:rPr>
              <a:t>Back End</a:t>
            </a:r>
            <a:endParaRPr sz="2000">
              <a:solidFill>
                <a:schemeClr val="dk1"/>
              </a:solidFill>
            </a:endParaRPr>
          </a:p>
          <a:p>
            <a:pPr indent="-355600" lvl="1" marL="914400" rtl="0" algn="l">
              <a:spcBef>
                <a:spcPts val="0"/>
              </a:spcBef>
              <a:spcAft>
                <a:spcPts val="0"/>
              </a:spcAft>
              <a:buClr>
                <a:schemeClr val="dk1"/>
              </a:buClr>
              <a:buSzPts val="2000"/>
              <a:buChar char="◆"/>
            </a:pPr>
            <a:r>
              <a:rPr lang="en-US" sz="2000">
                <a:solidFill>
                  <a:schemeClr val="dk1"/>
                </a:solidFill>
              </a:rPr>
              <a:t>NgineX</a:t>
            </a:r>
            <a:endParaRPr sz="2000">
              <a:solidFill>
                <a:schemeClr val="dk1"/>
              </a:solidFill>
            </a:endParaRPr>
          </a:p>
          <a:p>
            <a:pPr indent="-355600" lvl="1" marL="914400" rtl="0" algn="l">
              <a:spcBef>
                <a:spcPts val="0"/>
              </a:spcBef>
              <a:spcAft>
                <a:spcPts val="0"/>
              </a:spcAft>
              <a:buClr>
                <a:schemeClr val="dk1"/>
              </a:buClr>
              <a:buSzPts val="2000"/>
              <a:buChar char="◆"/>
            </a:pPr>
            <a:r>
              <a:rPr lang="en-US" sz="2000">
                <a:solidFill>
                  <a:schemeClr val="dk1"/>
                </a:solidFill>
              </a:rPr>
              <a:t>MongoDB</a:t>
            </a:r>
            <a:endParaRPr sz="2000">
              <a:solidFill>
                <a:schemeClr val="dk1"/>
              </a:solidFill>
            </a:endParaRPr>
          </a:p>
          <a:p>
            <a:pPr indent="-355600" lvl="1" marL="914400" rtl="0" algn="l">
              <a:spcBef>
                <a:spcPts val="0"/>
              </a:spcBef>
              <a:spcAft>
                <a:spcPts val="0"/>
              </a:spcAft>
              <a:buClr>
                <a:schemeClr val="dk1"/>
              </a:buClr>
              <a:buSzPts val="2000"/>
              <a:buChar char="◆"/>
            </a:pPr>
            <a:r>
              <a:rPr lang="en-US" sz="2000">
                <a:solidFill>
                  <a:schemeClr val="dk1"/>
                </a:solidFill>
              </a:rPr>
              <a:t>Flask</a:t>
            </a:r>
            <a:endParaRPr sz="2000">
              <a:solidFill>
                <a:schemeClr val="dk1"/>
              </a:solidFill>
            </a:endParaRPr>
          </a:p>
          <a:p>
            <a:pPr indent="-355600" lvl="1" marL="914400" rtl="0" algn="l">
              <a:spcBef>
                <a:spcPts val="0"/>
              </a:spcBef>
              <a:spcAft>
                <a:spcPts val="0"/>
              </a:spcAft>
              <a:buClr>
                <a:schemeClr val="dk1"/>
              </a:buClr>
              <a:buSzPts val="2000"/>
              <a:buChar char="◆"/>
            </a:pPr>
            <a:r>
              <a:rPr lang="en-US" sz="2000">
                <a:solidFill>
                  <a:schemeClr val="dk1"/>
                </a:solidFill>
              </a:rPr>
              <a:t>NLP Features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pic>
        <p:nvPicPr>
          <p:cNvPr id="149" name="Google Shape;149;p19"/>
          <p:cNvPicPr preferRelativeResize="0"/>
          <p:nvPr/>
        </p:nvPicPr>
        <p:blipFill>
          <a:blip r:embed="rId3">
            <a:alphaModFix/>
          </a:blip>
          <a:stretch>
            <a:fillRect/>
          </a:stretch>
        </p:blipFill>
        <p:spPr>
          <a:xfrm>
            <a:off x="2565450" y="4294450"/>
            <a:ext cx="3440375" cy="2563550"/>
          </a:xfrm>
          <a:prstGeom prst="rect">
            <a:avLst/>
          </a:prstGeom>
          <a:noFill/>
          <a:ln>
            <a:noFill/>
          </a:ln>
        </p:spPr>
      </p:pic>
      <p:sp>
        <p:nvSpPr>
          <p:cNvPr id="150" name="Google Shape;150;p19"/>
          <p:cNvSpPr txBox="1"/>
          <p:nvPr>
            <p:ph type="title"/>
          </p:nvPr>
        </p:nvSpPr>
        <p:spPr>
          <a:xfrm>
            <a:off x="1883700" y="227150"/>
            <a:ext cx="5376600" cy="114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Algorithms Used</a:t>
            </a:r>
            <a:endParaRPr/>
          </a:p>
        </p:txBody>
      </p:sp>
      <p:sp>
        <p:nvSpPr>
          <p:cNvPr id="151" name="Google Shape;151;p19"/>
          <p:cNvSpPr txBox="1"/>
          <p:nvPr>
            <p:ph idx="12" type="sldNum"/>
          </p:nvPr>
        </p:nvSpPr>
        <p:spPr>
          <a:xfrm>
            <a:off x="6553200" y="6356350"/>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888888"/>
              </a:buClr>
              <a:buFont typeface="Arial"/>
              <a:buNone/>
            </a:pPr>
            <a:fld id="{00000000-1234-1234-1234-123412341234}" type="slidenum">
              <a:rPr lang="en-US"/>
              <a:t>‹#›</a:t>
            </a:fld>
            <a:endParaRPr/>
          </a:p>
        </p:txBody>
      </p:sp>
      <p:sp>
        <p:nvSpPr>
          <p:cNvPr id="152" name="Google Shape;152;p19"/>
          <p:cNvSpPr txBox="1"/>
          <p:nvPr/>
        </p:nvSpPr>
        <p:spPr>
          <a:xfrm>
            <a:off x="430470" y="1674645"/>
            <a:ext cx="8089500" cy="62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2000"/>
              <a:t>Topic Modelling</a:t>
            </a:r>
            <a:endParaRPr b="1" sz="2000"/>
          </a:p>
          <a:p>
            <a:pPr indent="-355600" lvl="0" marL="457200" rtl="0" algn="l">
              <a:spcBef>
                <a:spcPts val="0"/>
              </a:spcBef>
              <a:spcAft>
                <a:spcPts val="0"/>
              </a:spcAft>
              <a:buSzPts val="2000"/>
              <a:buChar char="-"/>
            </a:pPr>
            <a:r>
              <a:rPr lang="en-US" sz="2000"/>
              <a:t>Latent Dirichlet Allocation (LDA) and TF-IDF</a:t>
            </a:r>
            <a:endParaRPr sz="2000"/>
          </a:p>
          <a:p>
            <a:pPr indent="-355600" lvl="0" marL="457200" rtl="0" algn="l">
              <a:spcBef>
                <a:spcPts val="0"/>
              </a:spcBef>
              <a:spcAft>
                <a:spcPts val="0"/>
              </a:spcAft>
              <a:buSzPts val="2000"/>
              <a:buChar char="-"/>
            </a:pPr>
            <a:r>
              <a:rPr lang="en-US" sz="2000"/>
              <a:t>User has to key in the number of topics to be identified. TF-IDF runs through the text to identify the keywords in the document</a:t>
            </a:r>
            <a:endParaRPr sz="2000"/>
          </a:p>
          <a:p>
            <a:pPr indent="-355600" lvl="0" marL="457200" rtl="0" algn="l">
              <a:spcBef>
                <a:spcPts val="0"/>
              </a:spcBef>
              <a:spcAft>
                <a:spcPts val="0"/>
              </a:spcAft>
              <a:buSzPts val="2000"/>
              <a:buChar char="-"/>
            </a:pPr>
            <a:r>
              <a:rPr lang="en-US" sz="2000"/>
              <a:t>LDA then runs through all the keywords and find the probability of each particular word belonging to a topic. It then groups the words with the highest probability of belonging to the topic.</a:t>
            </a:r>
            <a:endParaRPr sz="2000"/>
          </a:p>
          <a:p>
            <a:pPr indent="-355600" lvl="0" marL="457200" rtl="0" algn="l">
              <a:spcBef>
                <a:spcPts val="0"/>
              </a:spcBef>
              <a:spcAft>
                <a:spcPts val="0"/>
              </a:spcAft>
              <a:buSzPts val="2000"/>
              <a:buChar char="-"/>
            </a:pPr>
            <a:r>
              <a:rPr lang="en-US" sz="2000"/>
              <a:t>The user can then infer what the topics are from the bags-of-words generated.</a:t>
            </a:r>
            <a:endParaRPr sz="20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20"/>
          <p:cNvSpPr txBox="1"/>
          <p:nvPr>
            <p:ph type="title"/>
          </p:nvPr>
        </p:nvSpPr>
        <p:spPr>
          <a:xfrm>
            <a:off x="1883700" y="227150"/>
            <a:ext cx="5376600" cy="114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Algorithms Used</a:t>
            </a:r>
            <a:endParaRPr/>
          </a:p>
        </p:txBody>
      </p:sp>
      <p:sp>
        <p:nvSpPr>
          <p:cNvPr id="159" name="Google Shape;159;p20"/>
          <p:cNvSpPr txBox="1"/>
          <p:nvPr>
            <p:ph idx="1" type="body"/>
          </p:nvPr>
        </p:nvSpPr>
        <p:spPr>
          <a:xfrm>
            <a:off x="457200" y="1600200"/>
            <a:ext cx="8229600" cy="4526100"/>
          </a:xfrm>
          <a:prstGeom prst="rect">
            <a:avLst/>
          </a:prstGeom>
        </p:spPr>
        <p:txBody>
          <a:bodyPr anchorCtr="0" anchor="t" bIns="91425" lIns="91425" spcFirstLastPara="1" rIns="91425" wrap="square" tIns="91425">
            <a:noAutofit/>
          </a:bodyPr>
          <a:lstStyle/>
          <a:p>
            <a:pPr indent="0" lvl="0" marL="0" rtl="0" algn="l">
              <a:spcBef>
                <a:spcPts val="640"/>
              </a:spcBef>
              <a:spcAft>
                <a:spcPts val="0"/>
              </a:spcAft>
              <a:buNone/>
            </a:pPr>
            <a:r>
              <a:rPr b="1" lang="en-US" sz="2000"/>
              <a:t>Named Entity Recognizer (NER)</a:t>
            </a:r>
            <a:endParaRPr b="1" sz="2000"/>
          </a:p>
          <a:p>
            <a:pPr indent="-355600" lvl="0" marL="457200" rtl="0" algn="l">
              <a:spcBef>
                <a:spcPts val="640"/>
              </a:spcBef>
              <a:spcAft>
                <a:spcPts val="0"/>
              </a:spcAft>
              <a:buSzPts val="2000"/>
              <a:buChar char="-"/>
            </a:pPr>
            <a:r>
              <a:rPr lang="en-US" sz="2000"/>
              <a:t>NLTK Library</a:t>
            </a:r>
            <a:endParaRPr sz="1200">
              <a:latin typeface="Courier New"/>
              <a:ea typeface="Courier New"/>
              <a:cs typeface="Courier New"/>
              <a:sym typeface="Courier New"/>
            </a:endParaRPr>
          </a:p>
          <a:p>
            <a:pPr indent="-355600" lvl="0" marL="457200" rtl="0" algn="l">
              <a:spcBef>
                <a:spcPts val="0"/>
              </a:spcBef>
              <a:spcAft>
                <a:spcPts val="0"/>
              </a:spcAft>
              <a:buSzPts val="2000"/>
              <a:buChar char="-"/>
            </a:pPr>
            <a:r>
              <a:rPr lang="en-US" sz="2000"/>
              <a:t>We use </a:t>
            </a:r>
            <a:r>
              <a:rPr lang="en-US" sz="2000"/>
              <a:t>NTLK to chunk the text to identify noun phrases with the POS Tag pattern “</a:t>
            </a:r>
            <a:r>
              <a:rPr lang="en-US" sz="2000"/>
              <a:t>NP: {&lt;DT&gt;?&lt;JJ&gt;*&lt;NN&gt;}”.</a:t>
            </a:r>
            <a:r>
              <a:rPr lang="en-US" sz="1200">
                <a:latin typeface="Courier New"/>
                <a:ea typeface="Courier New"/>
                <a:cs typeface="Courier New"/>
                <a:sym typeface="Courier New"/>
              </a:rPr>
              <a:t> </a:t>
            </a:r>
            <a:endParaRPr sz="1200">
              <a:latin typeface="Courier New"/>
              <a:ea typeface="Courier New"/>
              <a:cs typeface="Courier New"/>
              <a:sym typeface="Courier New"/>
            </a:endParaRPr>
          </a:p>
          <a:p>
            <a:pPr indent="-355600" lvl="0" marL="457200" rtl="0" algn="l">
              <a:spcBef>
                <a:spcPts val="0"/>
              </a:spcBef>
              <a:spcAft>
                <a:spcPts val="0"/>
              </a:spcAft>
              <a:buSzPts val="2000"/>
              <a:buChar char="-"/>
            </a:pPr>
            <a:r>
              <a:rPr lang="en-US" sz="2000"/>
              <a:t>After the noun phrases are identified, i</a:t>
            </a:r>
            <a:r>
              <a:rPr lang="en-US" sz="2000"/>
              <a:t>t then uses machine learning to determine if the noun phrases is an entity based on previously trained datasets. </a:t>
            </a:r>
            <a:endParaRPr sz="2000"/>
          </a:p>
        </p:txBody>
      </p:sp>
      <p:sp>
        <p:nvSpPr>
          <p:cNvPr id="160" name="Google Shape;160;p20"/>
          <p:cNvSpPr txBox="1"/>
          <p:nvPr>
            <p:ph idx="12" type="sldNum"/>
          </p:nvPr>
        </p:nvSpPr>
        <p:spPr>
          <a:xfrm>
            <a:off x="6553200" y="6356350"/>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888888"/>
              </a:buClr>
              <a:buFont typeface="Arial"/>
              <a:buNone/>
            </a:pPr>
            <a:fld id="{00000000-1234-1234-1234-123412341234}" type="slidenum">
              <a:rPr lang="en-US"/>
              <a:t>‹#›</a:t>
            </a:fld>
            <a:endParaRPr/>
          </a:p>
        </p:txBody>
      </p:sp>
      <p:pic>
        <p:nvPicPr>
          <p:cNvPr id="161" name="Google Shape;161;p20"/>
          <p:cNvPicPr preferRelativeResize="0"/>
          <p:nvPr/>
        </p:nvPicPr>
        <p:blipFill>
          <a:blip r:embed="rId3">
            <a:alphaModFix/>
          </a:blip>
          <a:stretch>
            <a:fillRect/>
          </a:stretch>
        </p:blipFill>
        <p:spPr>
          <a:xfrm>
            <a:off x="110825" y="4048200"/>
            <a:ext cx="3650700" cy="2735574"/>
          </a:xfrm>
          <a:prstGeom prst="rect">
            <a:avLst/>
          </a:prstGeom>
          <a:noFill/>
          <a:ln>
            <a:noFill/>
          </a:ln>
        </p:spPr>
      </p:pic>
      <p:pic>
        <p:nvPicPr>
          <p:cNvPr id="162" name="Google Shape;162;p20"/>
          <p:cNvPicPr preferRelativeResize="0"/>
          <p:nvPr/>
        </p:nvPicPr>
        <p:blipFill>
          <a:blip r:embed="rId4">
            <a:alphaModFix/>
          </a:blip>
          <a:stretch>
            <a:fillRect/>
          </a:stretch>
        </p:blipFill>
        <p:spPr>
          <a:xfrm>
            <a:off x="3715750" y="4900074"/>
            <a:ext cx="5275850" cy="18986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pic>
        <p:nvPicPr>
          <p:cNvPr id="168" name="Google Shape;168;p21"/>
          <p:cNvPicPr preferRelativeResize="0"/>
          <p:nvPr/>
        </p:nvPicPr>
        <p:blipFill>
          <a:blip r:embed="rId3">
            <a:alphaModFix/>
          </a:blip>
          <a:stretch>
            <a:fillRect/>
          </a:stretch>
        </p:blipFill>
        <p:spPr>
          <a:xfrm>
            <a:off x="5802925" y="1852200"/>
            <a:ext cx="3341075" cy="4526100"/>
          </a:xfrm>
          <a:prstGeom prst="rect">
            <a:avLst/>
          </a:prstGeom>
          <a:noFill/>
          <a:ln>
            <a:noFill/>
          </a:ln>
        </p:spPr>
      </p:pic>
      <p:sp>
        <p:nvSpPr>
          <p:cNvPr id="169" name="Google Shape;169;p21"/>
          <p:cNvSpPr txBox="1"/>
          <p:nvPr>
            <p:ph type="title"/>
          </p:nvPr>
        </p:nvSpPr>
        <p:spPr>
          <a:xfrm>
            <a:off x="1883700" y="227150"/>
            <a:ext cx="5376600" cy="114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Algorithms Used</a:t>
            </a:r>
            <a:endParaRPr/>
          </a:p>
        </p:txBody>
      </p:sp>
      <p:sp>
        <p:nvSpPr>
          <p:cNvPr id="170" name="Google Shape;170;p21"/>
          <p:cNvSpPr txBox="1"/>
          <p:nvPr>
            <p:ph idx="1" type="body"/>
          </p:nvPr>
        </p:nvSpPr>
        <p:spPr>
          <a:xfrm>
            <a:off x="289450" y="1617988"/>
            <a:ext cx="5877900" cy="4526100"/>
          </a:xfrm>
          <a:prstGeom prst="rect">
            <a:avLst/>
          </a:prstGeom>
        </p:spPr>
        <p:txBody>
          <a:bodyPr anchorCtr="0" anchor="t" bIns="91425" lIns="91425" spcFirstLastPara="1" rIns="91425" wrap="square" tIns="91425">
            <a:noAutofit/>
          </a:bodyPr>
          <a:lstStyle/>
          <a:p>
            <a:pPr indent="0" lvl="0" marL="0" rtl="0" algn="l">
              <a:spcBef>
                <a:spcPts val="640"/>
              </a:spcBef>
              <a:spcAft>
                <a:spcPts val="0"/>
              </a:spcAft>
              <a:buNone/>
            </a:pPr>
            <a:r>
              <a:rPr b="1" lang="en-US" sz="2000"/>
              <a:t>Sentiment Analysis</a:t>
            </a:r>
            <a:endParaRPr b="1" sz="2000"/>
          </a:p>
          <a:p>
            <a:pPr indent="-355600" lvl="0" marL="457200" rtl="0" algn="l">
              <a:lnSpc>
                <a:spcPct val="115000"/>
              </a:lnSpc>
              <a:spcBef>
                <a:spcPts val="640"/>
              </a:spcBef>
              <a:spcAft>
                <a:spcPts val="0"/>
              </a:spcAft>
              <a:buSzPts val="2000"/>
              <a:buChar char="-"/>
            </a:pPr>
            <a:r>
              <a:rPr lang="en-US" sz="2000"/>
              <a:t>NLTK Sentiment Analysis Libraries, TextBlob</a:t>
            </a:r>
            <a:endParaRPr sz="2000">
              <a:latin typeface="Times New Roman"/>
              <a:ea typeface="Times New Roman"/>
              <a:cs typeface="Times New Roman"/>
              <a:sym typeface="Times New Roman"/>
            </a:endParaRPr>
          </a:p>
          <a:p>
            <a:pPr indent="-355600" lvl="0" marL="457200" rtl="0" algn="l">
              <a:lnSpc>
                <a:spcPct val="115000"/>
              </a:lnSpc>
              <a:spcBef>
                <a:spcPts val="0"/>
              </a:spcBef>
              <a:spcAft>
                <a:spcPts val="0"/>
              </a:spcAft>
              <a:buSzPts val="2000"/>
              <a:buChar char="-"/>
            </a:pPr>
            <a:r>
              <a:rPr lang="en-US" sz="2000"/>
              <a:t>The NLTK Sentiment Analysis Libraries as well as TextBlob uses an unsupervised lexicon based method to determine the polarity and objectivity of the text.</a:t>
            </a:r>
            <a:endParaRPr sz="2000"/>
          </a:p>
          <a:p>
            <a:pPr indent="-355600" lvl="0" marL="457200" rtl="0" algn="l">
              <a:lnSpc>
                <a:spcPct val="115000"/>
              </a:lnSpc>
              <a:spcBef>
                <a:spcPts val="0"/>
              </a:spcBef>
              <a:spcAft>
                <a:spcPts val="0"/>
              </a:spcAft>
              <a:buSzPts val="2000"/>
              <a:buChar char="-"/>
            </a:pPr>
            <a:r>
              <a:rPr lang="en-US" sz="2000"/>
              <a:t>It maintains a lexicon which is a dictionary of words that are given a score based on how objective the word is and whether it is a positive or negative word.</a:t>
            </a:r>
            <a:endParaRPr sz="2000"/>
          </a:p>
          <a:p>
            <a:pPr indent="-355600" lvl="0" marL="457200" rtl="0" algn="l">
              <a:lnSpc>
                <a:spcPct val="115000"/>
              </a:lnSpc>
              <a:spcBef>
                <a:spcPts val="0"/>
              </a:spcBef>
              <a:spcAft>
                <a:spcPts val="0"/>
              </a:spcAft>
              <a:buSzPts val="2000"/>
              <a:buChar char="-"/>
            </a:pPr>
            <a:r>
              <a:rPr lang="en-US" sz="2000"/>
              <a:t>The NLTK tool then searches the scores for all the words in the text and calculate the overall polarity and objectivity of the text.</a:t>
            </a:r>
            <a:endParaRPr sz="2000"/>
          </a:p>
          <a:p>
            <a:pPr indent="0" lvl="0" marL="0" rtl="0" algn="l">
              <a:spcBef>
                <a:spcPts val="640"/>
              </a:spcBef>
              <a:spcAft>
                <a:spcPts val="0"/>
              </a:spcAft>
              <a:buNone/>
            </a:pPr>
            <a:r>
              <a:t/>
            </a:r>
            <a:endParaRPr b="1" sz="2000"/>
          </a:p>
        </p:txBody>
      </p:sp>
      <p:sp>
        <p:nvSpPr>
          <p:cNvPr id="171" name="Google Shape;171;p21"/>
          <p:cNvSpPr txBox="1"/>
          <p:nvPr>
            <p:ph idx="12" type="sldNum"/>
          </p:nvPr>
        </p:nvSpPr>
        <p:spPr>
          <a:xfrm>
            <a:off x="6553200" y="6356350"/>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888888"/>
              </a:buClr>
              <a:buFont typeface="Arial"/>
              <a:buNone/>
            </a:pPr>
            <a:fld id="{00000000-1234-1234-1234-123412341234}" type="slidenum">
              <a:rPr lang="en-US"/>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DBF_ppt_Template">
  <a:themeElements>
    <a:clrScheme name="Office">
      <a:dk1>
        <a:srgbClr val="000000"/>
      </a:dk1>
      <a:lt1>
        <a:srgbClr val="FFFFFF"/>
      </a:lt1>
      <a:dk2>
        <a:srgbClr val="2A346F"/>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